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5143500" cx="9144000"/>
  <p:notesSz cx="6858000" cy="9144000"/>
  <p:embeddedFontLst>
    <p:embeddedFont>
      <p:font typeface="Merriweather Sans"/>
      <p:regular r:id="rId31"/>
      <p:bold r:id="rId32"/>
      <p:italic r:id="rId33"/>
      <p:boldItalic r:id="rId34"/>
    </p:embeddedFont>
    <p:embeddedFont>
      <p:font typeface="Raleway"/>
      <p:regular r:id="rId35"/>
      <p:bold r:id="rId36"/>
      <p:italic r:id="rId37"/>
      <p:boldItalic r:id="rId38"/>
    </p:embeddedFont>
    <p:embeddedFont>
      <p:font typeface="Bebas Neue"/>
      <p:regular r:id="rId39"/>
    </p:embeddedFont>
    <p:embeddedFont>
      <p:font typeface="PT Sans"/>
      <p:regular r:id="rId40"/>
      <p:bold r:id="rId41"/>
      <p:italic r:id="rId42"/>
      <p:boldItalic r:id="rId43"/>
    </p:embeddedFont>
    <p:embeddedFont>
      <p:font typeface="DM Sans"/>
      <p:regular r:id="rId44"/>
      <p:bold r:id="rId45"/>
      <p:italic r:id="rId46"/>
      <p:boldItalic r:id="rId47"/>
    </p:embeddedFont>
    <p:embeddedFont>
      <p:font typeface="Open Sans"/>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regular.fntdata"/><Relationship Id="rId42" Type="http://schemas.openxmlformats.org/officeDocument/2006/relationships/font" Target="fonts/PTSans-italic.fntdata"/><Relationship Id="rId41" Type="http://schemas.openxmlformats.org/officeDocument/2006/relationships/font" Target="fonts/PTSans-bold.fntdata"/><Relationship Id="rId44" Type="http://schemas.openxmlformats.org/officeDocument/2006/relationships/font" Target="fonts/DMSans-regular.fntdata"/><Relationship Id="rId43" Type="http://schemas.openxmlformats.org/officeDocument/2006/relationships/font" Target="fonts/PTSans-boldItalic.fntdata"/><Relationship Id="rId46" Type="http://schemas.openxmlformats.org/officeDocument/2006/relationships/font" Target="fonts/DMSans-italic.fntdata"/><Relationship Id="rId45" Type="http://schemas.openxmlformats.org/officeDocument/2006/relationships/font" Target="fonts/DMSans-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OpenSans-regular.fntdata"/><Relationship Id="rId47" Type="http://schemas.openxmlformats.org/officeDocument/2006/relationships/font" Target="fonts/DMSans-boldItalic.fntdata"/><Relationship Id="rId49" Type="http://schemas.openxmlformats.org/officeDocument/2006/relationships/font" Target="fonts/OpenSans-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erriweatherSans-regular.fntdata"/><Relationship Id="rId30" Type="http://schemas.openxmlformats.org/officeDocument/2006/relationships/slide" Target="slides/slide26.xml"/><Relationship Id="rId33" Type="http://schemas.openxmlformats.org/officeDocument/2006/relationships/font" Target="fonts/MerriweatherSans-italic.fntdata"/><Relationship Id="rId32" Type="http://schemas.openxmlformats.org/officeDocument/2006/relationships/font" Target="fonts/MerriweatherSans-bold.fntdata"/><Relationship Id="rId35" Type="http://schemas.openxmlformats.org/officeDocument/2006/relationships/font" Target="fonts/Raleway-regular.fntdata"/><Relationship Id="rId34" Type="http://schemas.openxmlformats.org/officeDocument/2006/relationships/font" Target="fonts/MerriweatherSans-boldItalic.fntdata"/><Relationship Id="rId37" Type="http://schemas.openxmlformats.org/officeDocument/2006/relationships/font" Target="fonts/Raleway-italic.fntdata"/><Relationship Id="rId36" Type="http://schemas.openxmlformats.org/officeDocument/2006/relationships/font" Target="fonts/Raleway-bold.fntdata"/><Relationship Id="rId39" Type="http://schemas.openxmlformats.org/officeDocument/2006/relationships/font" Target="fonts/BebasNeue-regular.fntdata"/><Relationship Id="rId38" Type="http://schemas.openxmlformats.org/officeDocument/2006/relationships/font" Target="fonts/Raleway-bold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OpenSans-boldItalic.fntdata"/><Relationship Id="rId50" Type="http://schemas.openxmlformats.org/officeDocument/2006/relationships/font" Target="fonts/OpenSans-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gif>
</file>

<file path=ppt/media/image10.png>
</file>

<file path=ppt/media/image11.gif>
</file>

<file path=ppt/media/image12.gif>
</file>

<file path=ppt/media/image13.gif>
</file>

<file path=ppt/media/image14.png>
</file>

<file path=ppt/media/image15.png>
</file>

<file path=ppt/media/image16.png>
</file>

<file path=ppt/media/image17.png>
</file>

<file path=ppt/media/image18.gif>
</file>

<file path=ppt/media/image19.gif>
</file>

<file path=ppt/media/image2.gif>
</file>

<file path=ppt/media/image20.png>
</file>

<file path=ppt/media/image21.png>
</file>

<file path=ppt/media/image22.png>
</file>

<file path=ppt/media/image23.png>
</file>

<file path=ppt/media/image24.png>
</file>

<file path=ppt/media/image25.png>
</file>

<file path=ppt/media/image3.gif>
</file>

<file path=ppt/media/image4.png>
</file>

<file path=ppt/media/image5.pn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9a5f656f3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9a5f656f3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3a8e6ba0820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3a8e6ba0820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inez</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3a8e6ba0820_0_1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3a8e6ba0820_0_1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Inez</a:t>
            </a:r>
            <a:endParaRPr/>
          </a:p>
          <a:p>
            <a:pPr indent="0" lvl="0" marL="0" rtl="0" algn="l">
              <a:spcBef>
                <a:spcPts val="0"/>
              </a:spcBef>
              <a:spcAft>
                <a:spcPts val="0"/>
              </a:spcAft>
              <a:buNone/>
            </a:pPr>
            <a:r>
              <a:rPr lang="en"/>
              <a:t>Initial thoughts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3a8e6ba0820_0_1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3a8e6ba0820_0_1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inez</a:t>
            </a:r>
            <a:endParaRPr/>
          </a:p>
          <a:p>
            <a:pPr indent="0" lvl="0" marL="0" rtl="0" algn="l">
              <a:spcBef>
                <a:spcPts val="0"/>
              </a:spcBef>
              <a:spcAft>
                <a:spcPts val="0"/>
              </a:spcAft>
              <a:buNone/>
            </a:pPr>
            <a:r>
              <a:rPr lang="en"/>
              <a:t>Code example for useState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3a8e6ba0820_0_1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3a8e6ba0820_0_1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Inez</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Coudlnt decide wheter use state or context or props -&gt; turned out using all three is </a:t>
            </a:r>
            <a:r>
              <a:rPr lang="en"/>
              <a:t>helpful</a:t>
            </a:r>
            <a:r>
              <a:rPr lang="en"/>
              <a: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3a8e6ba0820_0_1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3a8e6ba0820_0_1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Inez</a:t>
            </a:r>
            <a:endParaRPr/>
          </a:p>
          <a:p>
            <a:pPr indent="0" lvl="0" marL="0" rtl="0" algn="l">
              <a:spcBef>
                <a:spcPts val="0"/>
              </a:spcBef>
              <a:spcAft>
                <a:spcPts val="0"/>
              </a:spcAft>
              <a:buNone/>
            </a:pPr>
            <a:r>
              <a:rPr lang="en"/>
              <a:t>Code example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3a90a19d292_4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3a90a19d292_4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inez</a:t>
            </a:r>
            <a:endParaRPr b="1"/>
          </a:p>
          <a:p>
            <a:pPr indent="0" lvl="0" marL="0" rtl="0" algn="l">
              <a:spcBef>
                <a:spcPts val="0"/>
              </a:spcBef>
              <a:spcAft>
                <a:spcPts val="0"/>
              </a:spcAft>
              <a:buNone/>
            </a:pPr>
            <a:r>
              <a:rPr b="1" lang="en"/>
              <a:t>MAX 1min</a:t>
            </a:r>
            <a:endParaRPr b="1"/>
          </a:p>
          <a:p>
            <a:pPr indent="0" lvl="0" marL="0" rtl="0" algn="l">
              <a:spcBef>
                <a:spcPts val="0"/>
              </a:spcBef>
              <a:spcAft>
                <a:spcPts val="0"/>
              </a:spcAft>
              <a:buNone/>
            </a:pPr>
            <a:r>
              <a:rPr lang="en"/>
              <a:t>The entire system is containerized using Docker, with separate services for the database, backend, frontend, and Redis.</a:t>
            </a:r>
            <a:endParaRPr/>
          </a:p>
          <a:p>
            <a:pPr indent="0" lvl="0" marL="0" rtl="0" algn="l">
              <a:spcBef>
                <a:spcPts val="0"/>
              </a:spcBef>
              <a:spcAft>
                <a:spcPts val="0"/>
              </a:spcAft>
              <a:buNone/>
            </a:pPr>
            <a:r>
              <a:rPr lang="en"/>
              <a:t>Users interact with the Frontend, which sends requests to the Backend.</a:t>
            </a:r>
            <a:endParaRPr/>
          </a:p>
          <a:p>
            <a:pPr indent="0" lvl="0" marL="0" rtl="0" algn="l">
              <a:spcBef>
                <a:spcPts val="0"/>
              </a:spcBef>
              <a:spcAft>
                <a:spcPts val="0"/>
              </a:spcAft>
              <a:buNone/>
            </a:pPr>
            <a:r>
              <a:rPr lang="en"/>
              <a:t>Requests are processed by first authenticating the user's session and checking their rate limits with Redis.</a:t>
            </a:r>
            <a:endParaRPr/>
          </a:p>
          <a:p>
            <a:pPr indent="0" lvl="0" marL="0" rtl="0" algn="l">
              <a:spcBef>
                <a:spcPts val="0"/>
              </a:spcBef>
              <a:spcAft>
                <a:spcPts val="0"/>
              </a:spcAft>
              <a:buNone/>
            </a:pPr>
            <a:r>
              <a:rPr lang="en"/>
              <a:t>User Authentication ensures the user is logged in and hasn't exceeded allowed request rates.</a:t>
            </a:r>
            <a:endParaRPr/>
          </a:p>
          <a:p>
            <a:pPr indent="0" lvl="0" marL="0" rtl="0" algn="l">
              <a:spcBef>
                <a:spcPts val="0"/>
              </a:spcBef>
              <a:spcAft>
                <a:spcPts val="0"/>
              </a:spcAft>
              <a:buNone/>
            </a:pPr>
            <a:r>
              <a:rPr lang="en"/>
              <a:t>The core feature, image translation, uses the Translation component, which sends images to OpenAI for keyword extraction.</a:t>
            </a:r>
            <a:endParaRPr/>
          </a:p>
          <a:p>
            <a:pPr indent="0" lvl="0" marL="0" rtl="0" algn="l">
              <a:spcBef>
                <a:spcPts val="0"/>
              </a:spcBef>
              <a:spcAft>
                <a:spcPts val="0"/>
              </a:spcAft>
              <a:buNone/>
            </a:pPr>
            <a:r>
              <a:rPr lang="en"/>
              <a:t>Data is stored in a Postgres database, and caching is handled by Redis for session and rate-limit management.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3a8e6ba0820_0_1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3a8e6ba0820_0_1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Louise</a:t>
            </a:r>
            <a:endParaRPr b="1"/>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3a90a19d292_4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3a90a19d292_4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Auth:</a:t>
            </a:r>
            <a:endParaRPr b="1"/>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3a90a19d292_4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3a90a19d292_4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 1: </a:t>
            </a:r>
            <a:r>
              <a:rPr lang="en">
                <a:solidFill>
                  <a:schemeClr val="dk1"/>
                </a:solidFill>
              </a:rPr>
              <a:t>JWT’s statelessness hindered token revocation</a:t>
            </a:r>
            <a:endParaRPr/>
          </a:p>
          <a:p>
            <a:pPr indent="0" lvl="0" marL="0" rtl="0" algn="l">
              <a:spcBef>
                <a:spcPts val="0"/>
              </a:spcBef>
              <a:spcAft>
                <a:spcPts val="0"/>
              </a:spcAft>
              <a:buNone/>
            </a:pPr>
            <a:r>
              <a:rPr lang="en"/>
              <a:t>To address this, we integrated Redis to store session tokens, allowing us to modify the session state and revoke tokens as needed.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Challenge 2:</a:t>
            </a:r>
            <a:endParaRPr/>
          </a:p>
          <a:p>
            <a:pPr indent="0" lvl="0" marL="0" rtl="0" algn="l">
              <a:spcBef>
                <a:spcPts val="0"/>
              </a:spcBef>
              <a:spcAft>
                <a:spcPts val="0"/>
              </a:spcAft>
              <a:buNone/>
            </a:pPr>
            <a:r>
              <a:rPr lang="en"/>
              <a:t>To reduce the system’s vulnerability to DOS and minimize OpenAI token usage, we implemented rate limiting by storing rate limit keys for users anc checking them for each request.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Challenge 3: </a:t>
            </a:r>
            <a:r>
              <a:rPr lang="en">
                <a:solidFill>
                  <a:schemeClr val="dk1"/>
                </a:solidFill>
              </a:rPr>
              <a:t>Our project’s nature required frequent database queries, which led to overhead. </a:t>
            </a:r>
            <a:endParaRPr/>
          </a:p>
          <a:p>
            <a:pPr indent="0" lvl="0" marL="0" rtl="0" algn="l">
              <a:spcBef>
                <a:spcPts val="0"/>
              </a:spcBef>
              <a:spcAft>
                <a:spcPts val="0"/>
              </a:spcAft>
              <a:buNone/>
            </a:pPr>
            <a:r>
              <a:rPr lang="en"/>
              <a:t>We reduced this overhead by caching commonly accessed data in user session keys, improving performance.</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3a90a19d292_4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3a90a19d292_4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initial vision for AUTH was simply using JWT for session management, while rate limiting and caching were unanticipated features. The final solution integrated Redis to store JWT tokens and manage caching, sessioning, and rate limiting.</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a8e6ba082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3a8e6ba082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min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3a90a19d292_4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3a90a19d292_4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Image translation:</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3a90a19d292_4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3a90a19d292_4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Translation:</a:t>
            </a:r>
            <a:endParaRPr/>
          </a:p>
          <a:p>
            <a:pPr indent="0" lvl="0" marL="0" rtl="0" algn="l">
              <a:spcBef>
                <a:spcPts val="0"/>
              </a:spcBef>
              <a:spcAft>
                <a:spcPts val="0"/>
              </a:spcAft>
              <a:buNone/>
            </a:pPr>
            <a:r>
              <a:rPr lang="en">
                <a:solidFill>
                  <a:schemeClr val="dk1"/>
                </a:solidFill>
              </a:rPr>
              <a:t>Challenge 1: learning to store image files correctly in Docker volumes and linking them with the database.</a:t>
            </a:r>
            <a:endParaRPr/>
          </a:p>
          <a:p>
            <a:pPr indent="0" lvl="0" marL="0" rtl="0" algn="l">
              <a:spcBef>
                <a:spcPts val="0"/>
              </a:spcBef>
              <a:spcAft>
                <a:spcPts val="0"/>
              </a:spcAft>
              <a:buNone/>
            </a:pPr>
            <a:r>
              <a:rPr lang="en"/>
              <a:t>With e</a:t>
            </a:r>
            <a:r>
              <a:rPr lang="en"/>
              <a:t>xtensive testing, added a GET endpoint (ServeImage) to return images from the volume using file paths, we were able to manage this hurdle.</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Challenge 2: unreliable OpenAI documentation and converting image to correct file type for OpenAI translation</a:t>
            </a:r>
            <a:endParaRPr/>
          </a:p>
          <a:p>
            <a:pPr indent="0" lvl="0" marL="0" rtl="0" algn="l">
              <a:spcBef>
                <a:spcPts val="0"/>
              </a:spcBef>
              <a:spcAft>
                <a:spcPts val="0"/>
              </a:spcAft>
              <a:buNone/>
            </a:pPr>
            <a:r>
              <a:rPr lang="en"/>
              <a:t>To overcome this, we read latest OpenAI docs and conduct additional tests</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3a90a19d292_4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3a90a19d292_4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initial vision for IMAGE TRANSLATION was a POST endpoint to save images, perform OpenAI translation, and store results. The final solution consolidated everything into one POST request that also returns a translation history ID, which is used to show user history page.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3a8e6ba0820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3a8e6ba0820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2mins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3a8e6ba0820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3a8e6ba0820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Early on we had some collaboration issues. At that point we </a:t>
            </a:r>
            <a:r>
              <a:rPr lang="en"/>
              <a:t>had not</a:t>
            </a:r>
            <a:r>
              <a:rPr lang="en"/>
              <a:t> yet established clear practices such as doing code reviews or testing </a:t>
            </a:r>
            <a:r>
              <a:rPr lang="en"/>
              <a:t>extensively</a:t>
            </a:r>
            <a:r>
              <a:rPr lang="en"/>
              <a:t> with integrated </a:t>
            </a:r>
            <a:r>
              <a:rPr lang="en"/>
              <a:t>features. This resulted in unnecessary time debugging our project.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also were challenged by project scope. Early on we had ideas for big features that we were not able to get around to in the timeframe of this course. So we ending up making database models and frontend components that would not be used.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definitely felt time management was a big challenge during this project as students with our own life schedule, it was sometimes difficult to coordinate our work especially if two of us were working on features that relied on each other.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3a8e6ba082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3a8e6ba082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learned that for us to fix our </a:t>
            </a:r>
            <a:r>
              <a:rPr lang="en"/>
              <a:t>collaboration issues</a:t>
            </a:r>
            <a:r>
              <a:rPr lang="en"/>
              <a:t>, as a team we needed to implement a standard process for </a:t>
            </a:r>
            <a:r>
              <a:rPr lang="en"/>
              <a:t>contributing</a:t>
            </a:r>
            <a:r>
              <a:rPr lang="en"/>
              <a:t> to the project such as doing pull </a:t>
            </a:r>
            <a:r>
              <a:rPr lang="en">
                <a:solidFill>
                  <a:schemeClr val="dk1"/>
                </a:solidFill>
              </a:rPr>
              <a:t>requests</a:t>
            </a:r>
            <a:r>
              <a:rPr lang="en"/>
              <a:t> and code reviews a</a:t>
            </a:r>
            <a:r>
              <a:rPr lang="en"/>
              <a:t>nd doing extensive testing before merging features.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also learned that focusing on the key features first, prevents defining an unrealistic scope. Early attempts to include too many features taught us the importance of prioritization to deliver a functional product within the deadline.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Also, putting your tasks on trello and reading your teammates tasks on trello helped our team stay on track and understand what tasks needed to be prioritized. This also helped reduce confusion and overlap ensuring that we were collaborating effectively as a team.</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3a8e6ba0820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3a8e6ba0820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a8e6ba082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3a8e6ba082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Currently to translate something into another language, you need to know what the thing you’re translating is called in your native language, and use a text-to-text translation software to translate it into a different  language.  This changes when you don’t know what the object is, and you will need to add an extra step and use an image identification software before you can translate it. This is cumbersome and requires multiple apps to accomplish.</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3a8e6ba082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3a8e6ba082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solution for this is Fango, a mobile-first app which will identify and </a:t>
            </a:r>
            <a:r>
              <a:rPr lang="en"/>
              <a:t>translate</a:t>
            </a:r>
            <a:r>
              <a:rPr lang="en"/>
              <a:t> an object for you to any language in real time using an photo uploaded or taken from your device camera.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3a96c7e8488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3a96c7e8488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core features include:</a:t>
            </a:r>
            <a:endParaRPr/>
          </a:p>
          <a:p>
            <a:pPr indent="-298450" lvl="0" marL="457200" rtl="0" algn="l">
              <a:spcBef>
                <a:spcPts val="0"/>
              </a:spcBef>
              <a:spcAft>
                <a:spcPts val="0"/>
              </a:spcAft>
              <a:buSzPts val="1100"/>
              <a:buAutoNum type="arabicPeriod"/>
            </a:pPr>
            <a:r>
              <a:rPr lang="en"/>
              <a:t>Image translation to translate an image to words and sentenced in both english and another specified language, powered by OpenAI API</a:t>
            </a:r>
            <a:endParaRPr/>
          </a:p>
          <a:p>
            <a:pPr indent="-298450" lvl="0" marL="457200" rtl="0" algn="l">
              <a:spcBef>
                <a:spcPts val="0"/>
              </a:spcBef>
              <a:spcAft>
                <a:spcPts val="0"/>
              </a:spcAft>
              <a:buSzPts val="1100"/>
              <a:buAutoNum type="arabicPeriod"/>
            </a:pPr>
            <a:r>
              <a:rPr lang="en"/>
              <a:t>We also have a search history, so users can access previously searched translation results</a:t>
            </a:r>
            <a:endParaRPr/>
          </a:p>
          <a:p>
            <a:pPr indent="-298450" lvl="0" marL="457200" rtl="0" algn="l">
              <a:spcBef>
                <a:spcPts val="0"/>
              </a:spcBef>
              <a:spcAft>
                <a:spcPts val="0"/>
              </a:spcAft>
              <a:buSzPts val="1100"/>
              <a:buAutoNum type="arabicPeriod"/>
            </a:pPr>
            <a:r>
              <a:rPr lang="en"/>
              <a:t>And finally, we have example sentences of the language of choice in easy, medium, and hard difficulties to allow users to learn as they translate</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en"/>
              <a:t>And now onto Blaise for the Demo</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3a8e6ba0820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3a8e6ba0820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3mins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Make sure show core functionality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Explain why our demo meets project goals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Show a realistic user </a:t>
            </a:r>
            <a:r>
              <a:rPr lang="en"/>
              <a:t>scenario</a:t>
            </a:r>
            <a:r>
              <a:rPr lang="en"/>
              <a:t> to </a:t>
            </a:r>
            <a:r>
              <a:rPr lang="en"/>
              <a:t>make the flow intuitice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3a8e6ba0820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3a8e6ba0820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4mins (aim for 3.5mins)</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3a8e6ba0820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3a8e6ba0820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inez</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3a8e6ba0820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3a8e6ba0820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inez</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rtual Learning Environment App Pitch Deck by Slidesgo" type="title">
  <p:cSld name="TITLE">
    <p:spTree>
      <p:nvGrpSpPr>
        <p:cNvPr id="8" name="Shape 8"/>
        <p:cNvGrpSpPr/>
        <p:nvPr/>
      </p:nvGrpSpPr>
      <p:grpSpPr>
        <a:xfrm>
          <a:off x="0" y="0"/>
          <a:ext cx="0" cy="0"/>
          <a:chOff x="0" y="0"/>
          <a:chExt cx="0" cy="0"/>
        </a:xfrm>
      </p:grpSpPr>
      <p:sp>
        <p:nvSpPr>
          <p:cNvPr id="9" name="Google Shape;9;p2"/>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10" name="Google Shape;10;p2"/>
          <p:cNvSpPr txBox="1"/>
          <p:nvPr>
            <p:ph type="ctrTitle"/>
          </p:nvPr>
        </p:nvSpPr>
        <p:spPr>
          <a:xfrm>
            <a:off x="713225" y="1288850"/>
            <a:ext cx="4805400" cy="19251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000">
                <a:latin typeface="Merriweather Sans"/>
                <a:ea typeface="Merriweather Sans"/>
                <a:cs typeface="Merriweather Sans"/>
                <a:sym typeface="Merriweather Sa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713225" y="3213926"/>
            <a:ext cx="48054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1" name="Shape 121"/>
        <p:cNvGrpSpPr/>
        <p:nvPr/>
      </p:nvGrpSpPr>
      <p:grpSpPr>
        <a:xfrm>
          <a:off x="0" y="0"/>
          <a:ext cx="0" cy="0"/>
          <a:chOff x="0" y="0"/>
          <a:chExt cx="0" cy="0"/>
        </a:xfrm>
      </p:grpSpPr>
      <p:sp>
        <p:nvSpPr>
          <p:cNvPr id="122" name="Google Shape;122;p11"/>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123" name="Google Shape;123;p11"/>
          <p:cNvSpPr txBox="1"/>
          <p:nvPr>
            <p:ph hasCustomPrompt="1" type="title"/>
          </p:nvPr>
        </p:nvSpPr>
        <p:spPr>
          <a:xfrm>
            <a:off x="713225" y="1688638"/>
            <a:ext cx="4363200" cy="890400"/>
          </a:xfrm>
          <a:prstGeom prst="rect">
            <a:avLst/>
          </a:prstGeom>
          <a:solidFill>
            <a:schemeClr val="accent2"/>
          </a:solidFill>
        </p:spPr>
        <p:txBody>
          <a:bodyPr anchorCtr="0" anchor="b" bIns="91425" lIns="91425" spcFirstLastPara="1" rIns="91425" wrap="square" tIns="91425">
            <a:noAutofit/>
          </a:bodyPr>
          <a:lstStyle>
            <a:lvl1pPr lvl="0">
              <a:spcBef>
                <a:spcPts val="0"/>
              </a:spcBef>
              <a:spcAft>
                <a:spcPts val="0"/>
              </a:spcAft>
              <a:buSzPts val="9600"/>
              <a:buNone/>
              <a:defRPr sz="4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4" name="Google Shape;124;p11"/>
          <p:cNvSpPr txBox="1"/>
          <p:nvPr>
            <p:ph idx="1" type="subTitle"/>
          </p:nvPr>
        </p:nvSpPr>
        <p:spPr>
          <a:xfrm>
            <a:off x="713225" y="2688963"/>
            <a:ext cx="3082200" cy="76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25" name="Google Shape;125;p11"/>
          <p:cNvGrpSpPr/>
          <p:nvPr/>
        </p:nvGrpSpPr>
        <p:grpSpPr>
          <a:xfrm flipH="1">
            <a:off x="350058" y="316049"/>
            <a:ext cx="410766" cy="867490"/>
            <a:chOff x="8383189" y="316049"/>
            <a:chExt cx="410766" cy="867490"/>
          </a:xfrm>
        </p:grpSpPr>
        <p:sp>
          <p:nvSpPr>
            <p:cNvPr id="126" name="Google Shape;126;p11"/>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 name="Google Shape;127;p11"/>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 name="Google Shape;128;p11"/>
            <p:cNvSpPr/>
            <p:nvPr/>
          </p:nvSpPr>
          <p:spPr>
            <a:xfrm>
              <a:off x="8383189" y="762976"/>
              <a:ext cx="95162" cy="95162"/>
            </a:xfrm>
            <a:custGeom>
              <a:rect b="b" l="l" r="r" t="t"/>
              <a:pathLst>
                <a:path extrusionOk="0" h="80817" w="80817">
                  <a:moveTo>
                    <a:pt x="0" y="40409"/>
                  </a:moveTo>
                  <a:cubicBezTo>
                    <a:pt x="32129" y="44991"/>
                    <a:pt x="35878" y="48688"/>
                    <a:pt x="40409" y="80817"/>
                  </a:cubicBezTo>
                  <a:cubicBezTo>
                    <a:pt x="44991" y="48688"/>
                    <a:pt x="48688" y="44939"/>
                    <a:pt x="80817" y="40409"/>
                  </a:cubicBezTo>
                  <a:cubicBezTo>
                    <a:pt x="48688" y="35826"/>
                    <a:pt x="44939" y="32129"/>
                    <a:pt x="40409" y="0"/>
                  </a:cubicBezTo>
                  <a:cubicBezTo>
                    <a:pt x="35826" y="32129"/>
                    <a:pt x="32129" y="35878"/>
                    <a:pt x="0" y="40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 name="Google Shape;129;p11"/>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30" name="Shape 13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31" name="Shape 131"/>
        <p:cNvGrpSpPr/>
        <p:nvPr/>
      </p:nvGrpSpPr>
      <p:grpSpPr>
        <a:xfrm>
          <a:off x="0" y="0"/>
          <a:ext cx="0" cy="0"/>
          <a:chOff x="0" y="0"/>
          <a:chExt cx="0" cy="0"/>
        </a:xfrm>
      </p:grpSpPr>
      <p:sp>
        <p:nvSpPr>
          <p:cNvPr id="132" name="Google Shape;132;p13"/>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133" name="Google Shape;133;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4" name="Google Shape;134;p13"/>
          <p:cNvSpPr txBox="1"/>
          <p:nvPr>
            <p:ph hasCustomPrompt="1" idx="2" type="title"/>
          </p:nvPr>
        </p:nvSpPr>
        <p:spPr>
          <a:xfrm>
            <a:off x="823900" y="1342838"/>
            <a:ext cx="734700" cy="347100"/>
          </a:xfrm>
          <a:prstGeom prst="rect">
            <a:avLst/>
          </a:prstGeom>
          <a:solidFill>
            <a:schemeClr val="accent2"/>
          </a:solidFill>
        </p:spPr>
        <p:txBody>
          <a:bodyPr anchorCtr="0" anchor="b" bIns="91425" lIns="91425" spcFirstLastPara="1" rIns="91425" wrap="square" tIns="91425">
            <a:noAutofit/>
          </a:bodyPr>
          <a:lstStyle>
            <a:lvl1pPr lvl="0" rtl="0">
              <a:spcBef>
                <a:spcPts val="0"/>
              </a:spcBef>
              <a:spcAft>
                <a:spcPts val="0"/>
              </a:spcAft>
              <a:buSzPts val="3000"/>
              <a:buNone/>
              <a:defRPr sz="23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13"/>
          <p:cNvSpPr txBox="1"/>
          <p:nvPr>
            <p:ph hasCustomPrompt="1" idx="3" type="title"/>
          </p:nvPr>
        </p:nvSpPr>
        <p:spPr>
          <a:xfrm>
            <a:off x="823900" y="2433171"/>
            <a:ext cx="734700" cy="347100"/>
          </a:xfrm>
          <a:prstGeom prst="rect">
            <a:avLst/>
          </a:prstGeom>
          <a:solidFill>
            <a:schemeClr val="accent2"/>
          </a:solidFill>
        </p:spPr>
        <p:txBody>
          <a:bodyPr anchorCtr="0" anchor="b" bIns="91425" lIns="91425" spcFirstLastPara="1" rIns="91425" wrap="square" tIns="91425">
            <a:noAutofit/>
          </a:bodyPr>
          <a:lstStyle>
            <a:lvl1pPr lvl="0" rtl="0">
              <a:spcBef>
                <a:spcPts val="0"/>
              </a:spcBef>
              <a:spcAft>
                <a:spcPts val="0"/>
              </a:spcAft>
              <a:buSzPts val="3000"/>
              <a:buNone/>
              <a:defRPr sz="23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6" name="Google Shape;136;p13"/>
          <p:cNvSpPr txBox="1"/>
          <p:nvPr>
            <p:ph hasCustomPrompt="1" idx="4" type="title"/>
          </p:nvPr>
        </p:nvSpPr>
        <p:spPr>
          <a:xfrm>
            <a:off x="823900" y="3447300"/>
            <a:ext cx="734700" cy="347100"/>
          </a:xfrm>
          <a:prstGeom prst="rect">
            <a:avLst/>
          </a:prstGeom>
          <a:solidFill>
            <a:schemeClr val="accent2"/>
          </a:solidFill>
        </p:spPr>
        <p:txBody>
          <a:bodyPr anchorCtr="0" anchor="b" bIns="91425" lIns="91425" spcFirstLastPara="1" rIns="91425" wrap="square" tIns="91425">
            <a:noAutofit/>
          </a:bodyPr>
          <a:lstStyle>
            <a:lvl1pPr lvl="0" rtl="0">
              <a:spcBef>
                <a:spcPts val="0"/>
              </a:spcBef>
              <a:spcAft>
                <a:spcPts val="0"/>
              </a:spcAft>
              <a:buSzPts val="3000"/>
              <a:buNone/>
              <a:defRPr sz="23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7" name="Google Shape;137;p13"/>
          <p:cNvSpPr txBox="1"/>
          <p:nvPr>
            <p:ph idx="1" type="subTitle"/>
          </p:nvPr>
        </p:nvSpPr>
        <p:spPr>
          <a:xfrm>
            <a:off x="720000" y="1792825"/>
            <a:ext cx="32652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8" name="Google Shape;138;p13"/>
          <p:cNvSpPr txBox="1"/>
          <p:nvPr>
            <p:ph idx="5" type="subTitle"/>
          </p:nvPr>
        </p:nvSpPr>
        <p:spPr>
          <a:xfrm>
            <a:off x="720000" y="2880276"/>
            <a:ext cx="32652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9" name="Google Shape;139;p13"/>
          <p:cNvSpPr txBox="1"/>
          <p:nvPr>
            <p:ph idx="6" type="subTitle"/>
          </p:nvPr>
        </p:nvSpPr>
        <p:spPr>
          <a:xfrm>
            <a:off x="720000" y="3892150"/>
            <a:ext cx="32652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0" name="Google Shape;140;p13"/>
          <p:cNvSpPr txBox="1"/>
          <p:nvPr>
            <p:ph hasCustomPrompt="1" idx="7" type="title"/>
          </p:nvPr>
        </p:nvSpPr>
        <p:spPr>
          <a:xfrm>
            <a:off x="4741050" y="1342838"/>
            <a:ext cx="734700" cy="347100"/>
          </a:xfrm>
          <a:prstGeom prst="rect">
            <a:avLst/>
          </a:prstGeom>
          <a:solidFill>
            <a:schemeClr val="accent2"/>
          </a:solidFill>
        </p:spPr>
        <p:txBody>
          <a:bodyPr anchorCtr="0" anchor="b" bIns="91425" lIns="91425" spcFirstLastPara="1" rIns="91425" wrap="square" tIns="91425">
            <a:noAutofit/>
          </a:bodyPr>
          <a:lstStyle>
            <a:lvl1pPr lvl="0" rtl="0">
              <a:spcBef>
                <a:spcPts val="0"/>
              </a:spcBef>
              <a:spcAft>
                <a:spcPts val="0"/>
              </a:spcAft>
              <a:buSzPts val="3000"/>
              <a:buNone/>
              <a:defRPr sz="23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p:nvPr>
            <p:ph hasCustomPrompt="1" idx="8" type="title"/>
          </p:nvPr>
        </p:nvSpPr>
        <p:spPr>
          <a:xfrm>
            <a:off x="4741050" y="2433171"/>
            <a:ext cx="734700" cy="347100"/>
          </a:xfrm>
          <a:prstGeom prst="rect">
            <a:avLst/>
          </a:prstGeom>
          <a:solidFill>
            <a:schemeClr val="accent2"/>
          </a:solidFill>
        </p:spPr>
        <p:txBody>
          <a:bodyPr anchorCtr="0" anchor="b" bIns="91425" lIns="91425" spcFirstLastPara="1" rIns="91425" wrap="square" tIns="91425">
            <a:noAutofit/>
          </a:bodyPr>
          <a:lstStyle>
            <a:lvl1pPr lvl="0" rtl="0">
              <a:spcBef>
                <a:spcPts val="0"/>
              </a:spcBef>
              <a:spcAft>
                <a:spcPts val="0"/>
              </a:spcAft>
              <a:buSzPts val="3000"/>
              <a:buNone/>
              <a:defRPr sz="23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2" name="Google Shape;142;p13"/>
          <p:cNvSpPr txBox="1"/>
          <p:nvPr>
            <p:ph hasCustomPrompt="1" idx="9" type="title"/>
          </p:nvPr>
        </p:nvSpPr>
        <p:spPr>
          <a:xfrm>
            <a:off x="4741050" y="3447300"/>
            <a:ext cx="734700" cy="347100"/>
          </a:xfrm>
          <a:prstGeom prst="rect">
            <a:avLst/>
          </a:prstGeom>
          <a:solidFill>
            <a:schemeClr val="accent2"/>
          </a:solidFill>
        </p:spPr>
        <p:txBody>
          <a:bodyPr anchorCtr="0" anchor="b" bIns="91425" lIns="91425" spcFirstLastPara="1" rIns="91425" wrap="square" tIns="91425">
            <a:noAutofit/>
          </a:bodyPr>
          <a:lstStyle>
            <a:lvl1pPr lvl="0" rtl="0">
              <a:spcBef>
                <a:spcPts val="0"/>
              </a:spcBef>
              <a:spcAft>
                <a:spcPts val="0"/>
              </a:spcAft>
              <a:buSzPts val="3000"/>
              <a:buNone/>
              <a:defRPr sz="23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3" name="Google Shape;143;p13"/>
          <p:cNvSpPr txBox="1"/>
          <p:nvPr>
            <p:ph idx="13" type="subTitle"/>
          </p:nvPr>
        </p:nvSpPr>
        <p:spPr>
          <a:xfrm>
            <a:off x="4637150" y="1792825"/>
            <a:ext cx="32652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4" name="Google Shape;144;p13"/>
          <p:cNvSpPr txBox="1"/>
          <p:nvPr>
            <p:ph idx="14" type="subTitle"/>
          </p:nvPr>
        </p:nvSpPr>
        <p:spPr>
          <a:xfrm>
            <a:off x="4637150" y="2880276"/>
            <a:ext cx="32652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5" name="Google Shape;145;p13"/>
          <p:cNvSpPr txBox="1"/>
          <p:nvPr>
            <p:ph idx="15" type="subTitle"/>
          </p:nvPr>
        </p:nvSpPr>
        <p:spPr>
          <a:xfrm>
            <a:off x="4637150" y="3892150"/>
            <a:ext cx="32652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46" name="Google Shape;146;p13"/>
          <p:cNvGrpSpPr/>
          <p:nvPr/>
        </p:nvGrpSpPr>
        <p:grpSpPr>
          <a:xfrm>
            <a:off x="350048" y="316049"/>
            <a:ext cx="8443907" cy="4511409"/>
            <a:chOff x="350048" y="316049"/>
            <a:chExt cx="8443907" cy="4511409"/>
          </a:xfrm>
        </p:grpSpPr>
        <p:grpSp>
          <p:nvGrpSpPr>
            <p:cNvPr id="147" name="Google Shape;147;p13"/>
            <p:cNvGrpSpPr/>
            <p:nvPr/>
          </p:nvGrpSpPr>
          <p:grpSpPr>
            <a:xfrm rot="10800000">
              <a:off x="8346846" y="316049"/>
              <a:ext cx="363193" cy="446933"/>
              <a:chOff x="350039" y="4157075"/>
              <a:chExt cx="363193" cy="446933"/>
            </a:xfrm>
          </p:grpSpPr>
          <p:sp>
            <p:nvSpPr>
              <p:cNvPr id="148" name="Google Shape;148;p13"/>
              <p:cNvSpPr/>
              <p:nvPr/>
            </p:nvSpPr>
            <p:spPr>
              <a:xfrm flipH="1">
                <a:off x="496860" y="4387637"/>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 name="Google Shape;149;p13"/>
              <p:cNvSpPr/>
              <p:nvPr/>
            </p:nvSpPr>
            <p:spPr>
              <a:xfrm flipH="1" rot="10800000">
                <a:off x="350039" y="4157075"/>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0" name="Google Shape;150;p13"/>
            <p:cNvGrpSpPr/>
            <p:nvPr/>
          </p:nvGrpSpPr>
          <p:grpSpPr>
            <a:xfrm rot="10800000">
              <a:off x="8346895" y="991038"/>
              <a:ext cx="447059" cy="446931"/>
              <a:chOff x="1530385" y="737543"/>
              <a:chExt cx="353267" cy="353193"/>
            </a:xfrm>
          </p:grpSpPr>
          <p:sp>
            <p:nvSpPr>
              <p:cNvPr id="151" name="Google Shape;151;p13"/>
              <p:cNvSpPr/>
              <p:nvPr/>
            </p:nvSpPr>
            <p:spPr>
              <a:xfrm>
                <a:off x="1732911" y="742570"/>
                <a:ext cx="150740" cy="184303"/>
              </a:xfrm>
              <a:custGeom>
                <a:rect b="b" l="l" r="r" t="t"/>
                <a:pathLst>
                  <a:path extrusionOk="0" h="154552" w="126407">
                    <a:moveTo>
                      <a:pt x="105239" y="67591"/>
                    </a:moveTo>
                    <a:cubicBezTo>
                      <a:pt x="84046" y="32285"/>
                      <a:pt x="50459" y="9061"/>
                      <a:pt x="13383" y="0"/>
                    </a:cubicBezTo>
                    <a:lnTo>
                      <a:pt x="0" y="53635"/>
                    </a:lnTo>
                    <a:cubicBezTo>
                      <a:pt x="23329" y="59259"/>
                      <a:pt x="44522" y="73839"/>
                      <a:pt x="57853" y="96074"/>
                    </a:cubicBezTo>
                    <a:cubicBezTo>
                      <a:pt x="66289" y="110134"/>
                      <a:pt x="70611" y="125548"/>
                      <a:pt x="71079" y="140857"/>
                    </a:cubicBezTo>
                    <a:lnTo>
                      <a:pt x="126016" y="154552"/>
                    </a:lnTo>
                    <a:cubicBezTo>
                      <a:pt x="128151" y="125131"/>
                      <a:pt x="121590" y="94773"/>
                      <a:pt x="105239" y="6759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13"/>
              <p:cNvSpPr/>
              <p:nvPr/>
            </p:nvSpPr>
            <p:spPr>
              <a:xfrm>
                <a:off x="1773977" y="934607"/>
                <a:ext cx="105937" cy="124504"/>
              </a:xfrm>
              <a:custGeom>
                <a:rect b="b" l="l" r="r" t="t"/>
                <a:pathLst>
                  <a:path extrusionOk="0" h="104406" w="88836">
                    <a:moveTo>
                      <a:pt x="88836" y="13383"/>
                    </a:moveTo>
                    <a:lnTo>
                      <a:pt x="35149" y="0"/>
                    </a:lnTo>
                    <a:cubicBezTo>
                      <a:pt x="30983" y="22079"/>
                      <a:pt x="18902" y="42596"/>
                      <a:pt x="0" y="56864"/>
                    </a:cubicBezTo>
                    <a:lnTo>
                      <a:pt x="28588" y="104406"/>
                    </a:lnTo>
                    <a:cubicBezTo>
                      <a:pt x="60613" y="82171"/>
                      <a:pt x="81338" y="49209"/>
                      <a:pt x="88836" y="1338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13"/>
              <p:cNvSpPr/>
              <p:nvPr/>
            </p:nvSpPr>
            <p:spPr>
              <a:xfrm>
                <a:off x="1530385" y="737543"/>
                <a:ext cx="257196" cy="353193"/>
              </a:xfrm>
              <a:custGeom>
                <a:rect b="b" l="l" r="r" t="t"/>
                <a:pathLst>
                  <a:path extrusionOk="0" h="296179" w="215678">
                    <a:moveTo>
                      <a:pt x="163501" y="828"/>
                    </a:moveTo>
                    <a:cubicBezTo>
                      <a:pt x="132622" y="-2453"/>
                      <a:pt x="100441" y="3952"/>
                      <a:pt x="71801" y="21188"/>
                    </a:cubicBezTo>
                    <a:cubicBezTo>
                      <a:pt x="1711" y="63315"/>
                      <a:pt x="-20941" y="154287"/>
                      <a:pt x="21186" y="224377"/>
                    </a:cubicBezTo>
                    <a:cubicBezTo>
                      <a:pt x="61594" y="291603"/>
                      <a:pt x="146942" y="315192"/>
                      <a:pt x="215678" y="279835"/>
                    </a:cubicBezTo>
                    <a:lnTo>
                      <a:pt x="187090" y="232292"/>
                    </a:lnTo>
                    <a:cubicBezTo>
                      <a:pt x="144599" y="252028"/>
                      <a:pt x="93203" y="236926"/>
                      <a:pt x="68572" y="195893"/>
                    </a:cubicBezTo>
                    <a:cubicBezTo>
                      <a:pt x="42171" y="151996"/>
                      <a:pt x="56387" y="94976"/>
                      <a:pt x="100285" y="68575"/>
                    </a:cubicBezTo>
                    <a:cubicBezTo>
                      <a:pt x="115854" y="59254"/>
                      <a:pt x="133038" y="54984"/>
                      <a:pt x="149910" y="55296"/>
                    </a:cubicBezTo>
                    <a:lnTo>
                      <a:pt x="163501" y="77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 name="Google Shape;154;p13"/>
            <p:cNvGrpSpPr/>
            <p:nvPr/>
          </p:nvGrpSpPr>
          <p:grpSpPr>
            <a:xfrm rot="10800000">
              <a:off x="350048" y="4380544"/>
              <a:ext cx="363182" cy="446914"/>
              <a:chOff x="8430773" y="316049"/>
              <a:chExt cx="363182" cy="446914"/>
            </a:xfrm>
          </p:grpSpPr>
          <p:sp>
            <p:nvSpPr>
              <p:cNvPr id="155" name="Google Shape;155;p13"/>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13"/>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57" name="Shape 157"/>
        <p:cNvGrpSpPr/>
        <p:nvPr/>
      </p:nvGrpSpPr>
      <p:grpSpPr>
        <a:xfrm>
          <a:off x="0" y="0"/>
          <a:ext cx="0" cy="0"/>
          <a:chOff x="0" y="0"/>
          <a:chExt cx="0" cy="0"/>
        </a:xfrm>
      </p:grpSpPr>
      <p:sp>
        <p:nvSpPr>
          <p:cNvPr id="158" name="Google Shape;158;p14"/>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159" name="Google Shape;159;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60" name="Google Shape;160;p14"/>
          <p:cNvGrpSpPr/>
          <p:nvPr/>
        </p:nvGrpSpPr>
        <p:grpSpPr>
          <a:xfrm>
            <a:off x="350039" y="316059"/>
            <a:ext cx="8443912" cy="4511380"/>
            <a:chOff x="350039" y="316059"/>
            <a:chExt cx="8443912" cy="4511380"/>
          </a:xfrm>
        </p:grpSpPr>
        <p:grpSp>
          <p:nvGrpSpPr>
            <p:cNvPr id="161" name="Google Shape;161;p14"/>
            <p:cNvGrpSpPr/>
            <p:nvPr/>
          </p:nvGrpSpPr>
          <p:grpSpPr>
            <a:xfrm rot="10800000">
              <a:off x="350039" y="4380525"/>
              <a:ext cx="363182" cy="446914"/>
              <a:chOff x="8430773" y="316049"/>
              <a:chExt cx="363182" cy="446914"/>
            </a:xfrm>
          </p:grpSpPr>
          <p:sp>
            <p:nvSpPr>
              <p:cNvPr id="162" name="Google Shape;162;p14"/>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14"/>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4" name="Google Shape;164;p14"/>
            <p:cNvSpPr/>
            <p:nvPr/>
          </p:nvSpPr>
          <p:spPr>
            <a:xfrm flipH="1">
              <a:off x="8430773" y="65929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14"/>
            <p:cNvSpPr/>
            <p:nvPr/>
          </p:nvSpPr>
          <p:spPr>
            <a:xfrm>
              <a:off x="8698789" y="951876"/>
              <a:ext cx="95162" cy="95162"/>
            </a:xfrm>
            <a:custGeom>
              <a:rect b="b" l="l" r="r" t="t"/>
              <a:pathLst>
                <a:path extrusionOk="0" h="80817" w="80817">
                  <a:moveTo>
                    <a:pt x="0" y="40409"/>
                  </a:moveTo>
                  <a:cubicBezTo>
                    <a:pt x="32129" y="44991"/>
                    <a:pt x="35878" y="48688"/>
                    <a:pt x="40409" y="80817"/>
                  </a:cubicBezTo>
                  <a:cubicBezTo>
                    <a:pt x="44991" y="48688"/>
                    <a:pt x="48688" y="44939"/>
                    <a:pt x="80817" y="40409"/>
                  </a:cubicBezTo>
                  <a:cubicBezTo>
                    <a:pt x="48688" y="35826"/>
                    <a:pt x="44939" y="32129"/>
                    <a:pt x="40409" y="0"/>
                  </a:cubicBezTo>
                  <a:cubicBezTo>
                    <a:pt x="35826" y="32129"/>
                    <a:pt x="32129" y="35878"/>
                    <a:pt x="0" y="40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14"/>
            <p:cNvSpPr/>
            <p:nvPr/>
          </p:nvSpPr>
          <p:spPr>
            <a:xfrm>
              <a:off x="8535986" y="31605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167" name="Shape 167"/>
        <p:cNvGrpSpPr/>
        <p:nvPr/>
      </p:nvGrpSpPr>
      <p:grpSpPr>
        <a:xfrm>
          <a:off x="0" y="0"/>
          <a:ext cx="0" cy="0"/>
          <a:chOff x="0" y="0"/>
          <a:chExt cx="0" cy="0"/>
        </a:xfrm>
      </p:grpSpPr>
      <p:sp>
        <p:nvSpPr>
          <p:cNvPr id="168" name="Google Shape;168;p15"/>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169" name="Google Shape;169;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70" name="Google Shape;170;p15"/>
          <p:cNvGrpSpPr/>
          <p:nvPr/>
        </p:nvGrpSpPr>
        <p:grpSpPr>
          <a:xfrm>
            <a:off x="-471142" y="316049"/>
            <a:ext cx="9265097" cy="4830807"/>
            <a:chOff x="-471142" y="316049"/>
            <a:chExt cx="9265097" cy="4830807"/>
          </a:xfrm>
        </p:grpSpPr>
        <p:grpSp>
          <p:nvGrpSpPr>
            <p:cNvPr id="171" name="Google Shape;171;p15"/>
            <p:cNvGrpSpPr/>
            <p:nvPr/>
          </p:nvGrpSpPr>
          <p:grpSpPr>
            <a:xfrm>
              <a:off x="8383189" y="316049"/>
              <a:ext cx="410766" cy="867490"/>
              <a:chOff x="8383189" y="316049"/>
              <a:chExt cx="410766" cy="867490"/>
            </a:xfrm>
          </p:grpSpPr>
          <p:sp>
            <p:nvSpPr>
              <p:cNvPr id="172" name="Google Shape;172;p15"/>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15"/>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15"/>
              <p:cNvSpPr/>
              <p:nvPr/>
            </p:nvSpPr>
            <p:spPr>
              <a:xfrm>
                <a:off x="8383189" y="762976"/>
                <a:ext cx="95162" cy="95162"/>
              </a:xfrm>
              <a:custGeom>
                <a:rect b="b" l="l" r="r" t="t"/>
                <a:pathLst>
                  <a:path extrusionOk="0" h="80817" w="80817">
                    <a:moveTo>
                      <a:pt x="0" y="40409"/>
                    </a:moveTo>
                    <a:cubicBezTo>
                      <a:pt x="32129" y="44991"/>
                      <a:pt x="35878" y="48688"/>
                      <a:pt x="40409" y="80817"/>
                    </a:cubicBezTo>
                    <a:cubicBezTo>
                      <a:pt x="44991" y="48688"/>
                      <a:pt x="48688" y="44939"/>
                      <a:pt x="80817" y="40409"/>
                    </a:cubicBezTo>
                    <a:cubicBezTo>
                      <a:pt x="48688" y="35826"/>
                      <a:pt x="44939" y="32129"/>
                      <a:pt x="40409" y="0"/>
                    </a:cubicBezTo>
                    <a:cubicBezTo>
                      <a:pt x="35826" y="32129"/>
                      <a:pt x="32129" y="35878"/>
                      <a:pt x="0" y="40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15"/>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6" name="Google Shape;176;p15"/>
            <p:cNvGrpSpPr/>
            <p:nvPr/>
          </p:nvGrpSpPr>
          <p:grpSpPr>
            <a:xfrm>
              <a:off x="-471142" y="3614224"/>
              <a:ext cx="993896" cy="1532632"/>
              <a:chOff x="8691971" y="1597019"/>
              <a:chExt cx="1882379" cy="2902712"/>
            </a:xfrm>
          </p:grpSpPr>
          <p:sp>
            <p:nvSpPr>
              <p:cNvPr id="177" name="Google Shape;177;p15"/>
              <p:cNvSpPr/>
              <p:nvPr/>
            </p:nvSpPr>
            <p:spPr>
              <a:xfrm>
                <a:off x="9329929" y="3671116"/>
                <a:ext cx="931038" cy="828614"/>
              </a:xfrm>
              <a:custGeom>
                <a:rect b="b" l="l" r="r" t="t"/>
                <a:pathLst>
                  <a:path extrusionOk="0" h="427672" w="480536">
                    <a:moveTo>
                      <a:pt x="355092" y="362045"/>
                    </a:moveTo>
                    <a:cubicBezTo>
                      <a:pt x="429863" y="315754"/>
                      <a:pt x="480536" y="221647"/>
                      <a:pt x="480536" y="91821"/>
                    </a:cubicBezTo>
                    <a:cubicBezTo>
                      <a:pt x="480536" y="77438"/>
                      <a:pt x="479203" y="64294"/>
                      <a:pt x="476631" y="52197"/>
                    </a:cubicBezTo>
                    <a:cubicBezTo>
                      <a:pt x="470059" y="21526"/>
                      <a:pt x="442436" y="0"/>
                      <a:pt x="411099" y="0"/>
                    </a:cubicBezTo>
                    <a:lnTo>
                      <a:pt x="69437" y="0"/>
                    </a:lnTo>
                    <a:cubicBezTo>
                      <a:pt x="38100" y="0"/>
                      <a:pt x="10478" y="21526"/>
                      <a:pt x="3905" y="52197"/>
                    </a:cubicBezTo>
                    <a:cubicBezTo>
                      <a:pt x="1334" y="64294"/>
                      <a:pt x="0" y="77438"/>
                      <a:pt x="0" y="91821"/>
                    </a:cubicBezTo>
                    <a:cubicBezTo>
                      <a:pt x="0" y="219742"/>
                      <a:pt x="51149" y="315087"/>
                      <a:pt x="126397" y="361950"/>
                    </a:cubicBezTo>
                    <a:cubicBezTo>
                      <a:pt x="135731" y="367760"/>
                      <a:pt x="133160" y="381857"/>
                      <a:pt x="122301" y="383857"/>
                    </a:cubicBezTo>
                    <a:lnTo>
                      <a:pt x="121444" y="384048"/>
                    </a:lnTo>
                    <a:cubicBezTo>
                      <a:pt x="100489" y="387953"/>
                      <a:pt x="85249" y="406336"/>
                      <a:pt x="85249" y="427672"/>
                    </a:cubicBezTo>
                    <a:lnTo>
                      <a:pt x="395383" y="427672"/>
                    </a:lnTo>
                    <a:cubicBezTo>
                      <a:pt x="395383" y="406336"/>
                      <a:pt x="380143" y="387953"/>
                      <a:pt x="359188" y="384048"/>
                    </a:cubicBezTo>
                    <a:cubicBezTo>
                      <a:pt x="348425" y="382048"/>
                      <a:pt x="345853" y="367855"/>
                      <a:pt x="355187" y="3620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15"/>
              <p:cNvSpPr/>
              <p:nvPr/>
            </p:nvSpPr>
            <p:spPr>
              <a:xfrm>
                <a:off x="9474987" y="3823070"/>
                <a:ext cx="634101" cy="18455"/>
              </a:xfrm>
              <a:custGeom>
                <a:rect b="b" l="l" r="r" t="t"/>
                <a:pathLst>
                  <a:path extrusionOk="0" h="9525" w="327278">
                    <a:moveTo>
                      <a:pt x="0" y="0"/>
                    </a:moveTo>
                    <a:lnTo>
                      <a:pt x="327279"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15"/>
              <p:cNvSpPr/>
              <p:nvPr/>
            </p:nvSpPr>
            <p:spPr>
              <a:xfrm>
                <a:off x="8773382" y="2190308"/>
                <a:ext cx="798903" cy="1481910"/>
              </a:xfrm>
              <a:custGeom>
                <a:rect b="b" l="l" r="r" t="t"/>
                <a:pathLst>
                  <a:path extrusionOk="0" h="764857" w="412337">
                    <a:moveTo>
                      <a:pt x="0" y="0"/>
                    </a:moveTo>
                    <a:cubicBezTo>
                      <a:pt x="0" y="0"/>
                      <a:pt x="412337" y="448913"/>
                      <a:pt x="412337" y="764858"/>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 name="Google Shape;180;p15"/>
              <p:cNvSpPr/>
              <p:nvPr/>
            </p:nvSpPr>
            <p:spPr>
              <a:xfrm>
                <a:off x="9946595" y="2319211"/>
                <a:ext cx="551610" cy="1352728"/>
              </a:xfrm>
              <a:custGeom>
                <a:rect b="b" l="l" r="r" t="t"/>
                <a:pathLst>
                  <a:path extrusionOk="0" h="698182" w="284702">
                    <a:moveTo>
                      <a:pt x="0" y="698182"/>
                    </a:moveTo>
                    <a:cubicBezTo>
                      <a:pt x="0" y="698182"/>
                      <a:pt x="82201" y="304895"/>
                      <a:pt x="28470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15"/>
              <p:cNvSpPr/>
              <p:nvPr/>
            </p:nvSpPr>
            <p:spPr>
              <a:xfrm>
                <a:off x="8691971" y="2149392"/>
                <a:ext cx="956110" cy="1522672"/>
              </a:xfrm>
              <a:custGeom>
                <a:rect b="b" l="l" r="r" t="t"/>
                <a:pathLst>
                  <a:path extrusionOk="0" h="785895" w="493476">
                    <a:moveTo>
                      <a:pt x="434766" y="785896"/>
                    </a:moveTo>
                    <a:cubicBezTo>
                      <a:pt x="434766" y="785896"/>
                      <a:pt x="128252" y="563297"/>
                      <a:pt x="138062" y="517672"/>
                    </a:cubicBezTo>
                    <a:cubicBezTo>
                      <a:pt x="147873" y="472047"/>
                      <a:pt x="259220" y="528626"/>
                      <a:pt x="258935" y="487287"/>
                    </a:cubicBezTo>
                    <a:cubicBezTo>
                      <a:pt x="258649" y="445949"/>
                      <a:pt x="-99872" y="159627"/>
                      <a:pt x="27287" y="33802"/>
                    </a:cubicBezTo>
                    <a:cubicBezTo>
                      <a:pt x="154445" y="-92119"/>
                      <a:pt x="343421" y="168390"/>
                      <a:pt x="382569" y="250115"/>
                    </a:cubicBezTo>
                    <a:cubicBezTo>
                      <a:pt x="421717" y="331839"/>
                      <a:pt x="390951" y="203347"/>
                      <a:pt x="435147" y="193631"/>
                    </a:cubicBezTo>
                    <a:cubicBezTo>
                      <a:pt x="496679" y="180201"/>
                      <a:pt x="503251" y="698742"/>
                      <a:pt x="483629" y="785896"/>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15"/>
              <p:cNvSpPr/>
              <p:nvPr/>
            </p:nvSpPr>
            <p:spPr>
              <a:xfrm>
                <a:off x="9825239" y="2288197"/>
                <a:ext cx="749111" cy="1383948"/>
              </a:xfrm>
              <a:custGeom>
                <a:rect b="b" l="l" r="r" t="t"/>
                <a:pathLst>
                  <a:path extrusionOk="0" h="714296" w="386638">
                    <a:moveTo>
                      <a:pt x="25725" y="714201"/>
                    </a:moveTo>
                    <a:cubicBezTo>
                      <a:pt x="25725" y="714201"/>
                      <a:pt x="-14470" y="418259"/>
                      <a:pt x="5627" y="391399"/>
                    </a:cubicBezTo>
                    <a:cubicBezTo>
                      <a:pt x="25725" y="364538"/>
                      <a:pt x="39155" y="401495"/>
                      <a:pt x="62682" y="391399"/>
                    </a:cubicBezTo>
                    <a:cubicBezTo>
                      <a:pt x="86114" y="381302"/>
                      <a:pt x="163266" y="-52276"/>
                      <a:pt x="324239" y="5255"/>
                    </a:cubicBezTo>
                    <a:cubicBezTo>
                      <a:pt x="485211" y="62786"/>
                      <a:pt x="279947" y="270717"/>
                      <a:pt x="313380" y="310151"/>
                    </a:cubicBezTo>
                    <a:cubicBezTo>
                      <a:pt x="337097" y="338154"/>
                      <a:pt x="346908" y="264621"/>
                      <a:pt x="373769" y="338440"/>
                    </a:cubicBezTo>
                    <a:cubicBezTo>
                      <a:pt x="400629" y="412259"/>
                      <a:pt x="121166" y="714296"/>
                      <a:pt x="121166" y="714296"/>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15"/>
              <p:cNvSpPr/>
              <p:nvPr/>
            </p:nvSpPr>
            <p:spPr>
              <a:xfrm>
                <a:off x="9493276" y="1597019"/>
                <a:ext cx="769478" cy="1433049"/>
              </a:xfrm>
              <a:custGeom>
                <a:rect b="b" l="l" r="r" t="t"/>
                <a:pathLst>
                  <a:path extrusionOk="0" h="739638" w="397150">
                    <a:moveTo>
                      <a:pt x="21357" y="478940"/>
                    </a:moveTo>
                    <a:cubicBezTo>
                      <a:pt x="21357" y="478940"/>
                      <a:pt x="-34936" y="99654"/>
                      <a:pt x="35263" y="192142"/>
                    </a:cubicBezTo>
                    <a:cubicBezTo>
                      <a:pt x="91651" y="266437"/>
                      <a:pt x="107368" y="245482"/>
                      <a:pt x="128799" y="158995"/>
                    </a:cubicBezTo>
                    <a:cubicBezTo>
                      <a:pt x="155945" y="49553"/>
                      <a:pt x="232431" y="-10264"/>
                      <a:pt x="318918" y="1451"/>
                    </a:cubicBezTo>
                    <a:cubicBezTo>
                      <a:pt x="352446" y="5928"/>
                      <a:pt x="367972" y="22216"/>
                      <a:pt x="329681" y="125657"/>
                    </a:cubicBezTo>
                    <a:cubicBezTo>
                      <a:pt x="313489" y="169472"/>
                      <a:pt x="386545" y="138230"/>
                      <a:pt x="396166" y="158995"/>
                    </a:cubicBezTo>
                    <a:cubicBezTo>
                      <a:pt x="413406" y="196047"/>
                      <a:pt x="198617" y="621815"/>
                      <a:pt x="198617" y="739639"/>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 name="Google Shape;184;p15"/>
              <p:cNvSpPr/>
              <p:nvPr/>
            </p:nvSpPr>
            <p:spPr>
              <a:xfrm>
                <a:off x="9759539" y="1599829"/>
                <a:ext cx="270057" cy="2072831"/>
              </a:xfrm>
              <a:custGeom>
                <a:rect b="b" l="l" r="r" t="t"/>
                <a:pathLst>
                  <a:path extrusionOk="0" h="1069848" w="139384">
                    <a:moveTo>
                      <a:pt x="139385" y="0"/>
                    </a:moveTo>
                    <a:cubicBezTo>
                      <a:pt x="139385" y="0"/>
                      <a:pt x="-33303" y="485489"/>
                      <a:pt x="5749" y="1069848"/>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85" name="Shape 185"/>
        <p:cNvGrpSpPr/>
        <p:nvPr/>
      </p:nvGrpSpPr>
      <p:grpSpPr>
        <a:xfrm>
          <a:off x="0" y="0"/>
          <a:ext cx="0" cy="0"/>
          <a:chOff x="0" y="0"/>
          <a:chExt cx="0" cy="0"/>
        </a:xfrm>
      </p:grpSpPr>
      <p:sp>
        <p:nvSpPr>
          <p:cNvPr id="186" name="Google Shape;186;p16"/>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187" name="Google Shape;187;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8" name="Google Shape;188;p16"/>
          <p:cNvSpPr txBox="1"/>
          <p:nvPr>
            <p:ph idx="1" type="subTitle"/>
          </p:nvPr>
        </p:nvSpPr>
        <p:spPr>
          <a:xfrm>
            <a:off x="1155250" y="2427423"/>
            <a:ext cx="21753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9" name="Google Shape;189;p16"/>
          <p:cNvSpPr txBox="1"/>
          <p:nvPr>
            <p:ph idx="2" type="subTitle"/>
          </p:nvPr>
        </p:nvSpPr>
        <p:spPr>
          <a:xfrm>
            <a:off x="3701972" y="2427423"/>
            <a:ext cx="21753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0" name="Google Shape;190;p16"/>
          <p:cNvSpPr txBox="1"/>
          <p:nvPr>
            <p:ph idx="3" type="subTitle"/>
          </p:nvPr>
        </p:nvSpPr>
        <p:spPr>
          <a:xfrm>
            <a:off x="6248700" y="2427423"/>
            <a:ext cx="21753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1" name="Google Shape;191;p16"/>
          <p:cNvSpPr txBox="1"/>
          <p:nvPr>
            <p:ph idx="4" type="subTitle"/>
          </p:nvPr>
        </p:nvSpPr>
        <p:spPr>
          <a:xfrm>
            <a:off x="1155250" y="1968501"/>
            <a:ext cx="2175300" cy="51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92" name="Google Shape;192;p16"/>
          <p:cNvSpPr txBox="1"/>
          <p:nvPr>
            <p:ph idx="5" type="subTitle"/>
          </p:nvPr>
        </p:nvSpPr>
        <p:spPr>
          <a:xfrm>
            <a:off x="3701975" y="1968501"/>
            <a:ext cx="2175300" cy="51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93" name="Google Shape;193;p16"/>
          <p:cNvSpPr txBox="1"/>
          <p:nvPr>
            <p:ph idx="6" type="subTitle"/>
          </p:nvPr>
        </p:nvSpPr>
        <p:spPr>
          <a:xfrm>
            <a:off x="6248700" y="1968501"/>
            <a:ext cx="2175300" cy="51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94" name="Google Shape;194;p16"/>
          <p:cNvGrpSpPr/>
          <p:nvPr/>
        </p:nvGrpSpPr>
        <p:grpSpPr>
          <a:xfrm>
            <a:off x="266123" y="316049"/>
            <a:ext cx="8527832" cy="4287959"/>
            <a:chOff x="266123" y="316049"/>
            <a:chExt cx="8527832" cy="4287959"/>
          </a:xfrm>
        </p:grpSpPr>
        <p:grpSp>
          <p:nvGrpSpPr>
            <p:cNvPr id="195" name="Google Shape;195;p16"/>
            <p:cNvGrpSpPr/>
            <p:nvPr/>
          </p:nvGrpSpPr>
          <p:grpSpPr>
            <a:xfrm>
              <a:off x="8430773" y="316049"/>
              <a:ext cx="363182" cy="446914"/>
              <a:chOff x="8430773" y="316049"/>
              <a:chExt cx="363182" cy="446914"/>
            </a:xfrm>
          </p:grpSpPr>
          <p:sp>
            <p:nvSpPr>
              <p:cNvPr id="196" name="Google Shape;196;p16"/>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 name="Google Shape;197;p16"/>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8" name="Google Shape;198;p16"/>
            <p:cNvGrpSpPr/>
            <p:nvPr/>
          </p:nvGrpSpPr>
          <p:grpSpPr>
            <a:xfrm>
              <a:off x="350039" y="4157075"/>
              <a:ext cx="363193" cy="446933"/>
              <a:chOff x="350039" y="4157075"/>
              <a:chExt cx="363193" cy="446933"/>
            </a:xfrm>
          </p:grpSpPr>
          <p:sp>
            <p:nvSpPr>
              <p:cNvPr id="199" name="Google Shape;199;p16"/>
              <p:cNvSpPr/>
              <p:nvPr/>
            </p:nvSpPr>
            <p:spPr>
              <a:xfrm flipH="1">
                <a:off x="496860" y="4387637"/>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16"/>
              <p:cNvSpPr/>
              <p:nvPr/>
            </p:nvSpPr>
            <p:spPr>
              <a:xfrm flipH="1" rot="10800000">
                <a:off x="350039" y="4157075"/>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1" name="Google Shape;201;p16"/>
            <p:cNvGrpSpPr/>
            <p:nvPr/>
          </p:nvGrpSpPr>
          <p:grpSpPr>
            <a:xfrm>
              <a:off x="266123" y="3482089"/>
              <a:ext cx="447059" cy="446931"/>
              <a:chOff x="1530385" y="737543"/>
              <a:chExt cx="353267" cy="353193"/>
            </a:xfrm>
          </p:grpSpPr>
          <p:sp>
            <p:nvSpPr>
              <p:cNvPr id="202" name="Google Shape;202;p16"/>
              <p:cNvSpPr/>
              <p:nvPr/>
            </p:nvSpPr>
            <p:spPr>
              <a:xfrm>
                <a:off x="1732911" y="742570"/>
                <a:ext cx="150740" cy="184303"/>
              </a:xfrm>
              <a:custGeom>
                <a:rect b="b" l="l" r="r" t="t"/>
                <a:pathLst>
                  <a:path extrusionOk="0" h="154552" w="126407">
                    <a:moveTo>
                      <a:pt x="105239" y="67591"/>
                    </a:moveTo>
                    <a:cubicBezTo>
                      <a:pt x="84046" y="32285"/>
                      <a:pt x="50459" y="9061"/>
                      <a:pt x="13383" y="0"/>
                    </a:cubicBezTo>
                    <a:lnTo>
                      <a:pt x="0" y="53635"/>
                    </a:lnTo>
                    <a:cubicBezTo>
                      <a:pt x="23329" y="59259"/>
                      <a:pt x="44522" y="73839"/>
                      <a:pt x="57853" y="96074"/>
                    </a:cubicBezTo>
                    <a:cubicBezTo>
                      <a:pt x="66289" y="110134"/>
                      <a:pt x="70611" y="125548"/>
                      <a:pt x="71079" y="140857"/>
                    </a:cubicBezTo>
                    <a:lnTo>
                      <a:pt x="126016" y="154552"/>
                    </a:lnTo>
                    <a:cubicBezTo>
                      <a:pt x="128151" y="125131"/>
                      <a:pt x="121590" y="94773"/>
                      <a:pt x="105239" y="6759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16"/>
              <p:cNvSpPr/>
              <p:nvPr/>
            </p:nvSpPr>
            <p:spPr>
              <a:xfrm>
                <a:off x="1773977" y="934607"/>
                <a:ext cx="105937" cy="124504"/>
              </a:xfrm>
              <a:custGeom>
                <a:rect b="b" l="l" r="r" t="t"/>
                <a:pathLst>
                  <a:path extrusionOk="0" h="104406" w="88836">
                    <a:moveTo>
                      <a:pt x="88836" y="13383"/>
                    </a:moveTo>
                    <a:lnTo>
                      <a:pt x="35149" y="0"/>
                    </a:lnTo>
                    <a:cubicBezTo>
                      <a:pt x="30983" y="22079"/>
                      <a:pt x="18902" y="42596"/>
                      <a:pt x="0" y="56864"/>
                    </a:cubicBezTo>
                    <a:lnTo>
                      <a:pt x="28588" y="104406"/>
                    </a:lnTo>
                    <a:cubicBezTo>
                      <a:pt x="60613" y="82171"/>
                      <a:pt x="81338" y="49209"/>
                      <a:pt x="88836" y="1338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16"/>
              <p:cNvSpPr/>
              <p:nvPr/>
            </p:nvSpPr>
            <p:spPr>
              <a:xfrm>
                <a:off x="1530385" y="737543"/>
                <a:ext cx="257196" cy="353193"/>
              </a:xfrm>
              <a:custGeom>
                <a:rect b="b" l="l" r="r" t="t"/>
                <a:pathLst>
                  <a:path extrusionOk="0" h="296179" w="215678">
                    <a:moveTo>
                      <a:pt x="163501" y="828"/>
                    </a:moveTo>
                    <a:cubicBezTo>
                      <a:pt x="132622" y="-2453"/>
                      <a:pt x="100441" y="3952"/>
                      <a:pt x="71801" y="21188"/>
                    </a:cubicBezTo>
                    <a:cubicBezTo>
                      <a:pt x="1711" y="63315"/>
                      <a:pt x="-20941" y="154287"/>
                      <a:pt x="21186" y="224377"/>
                    </a:cubicBezTo>
                    <a:cubicBezTo>
                      <a:pt x="61594" y="291603"/>
                      <a:pt x="146942" y="315192"/>
                      <a:pt x="215678" y="279835"/>
                    </a:cubicBezTo>
                    <a:lnTo>
                      <a:pt x="187090" y="232292"/>
                    </a:lnTo>
                    <a:cubicBezTo>
                      <a:pt x="144599" y="252028"/>
                      <a:pt x="93203" y="236926"/>
                      <a:pt x="68572" y="195893"/>
                    </a:cubicBezTo>
                    <a:cubicBezTo>
                      <a:pt x="42171" y="151996"/>
                      <a:pt x="56387" y="94976"/>
                      <a:pt x="100285" y="68575"/>
                    </a:cubicBezTo>
                    <a:cubicBezTo>
                      <a:pt x="115854" y="59254"/>
                      <a:pt x="133038" y="54984"/>
                      <a:pt x="149910" y="55296"/>
                    </a:cubicBezTo>
                    <a:lnTo>
                      <a:pt x="163501" y="77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05" name="Shape 205"/>
        <p:cNvGrpSpPr/>
        <p:nvPr/>
      </p:nvGrpSpPr>
      <p:grpSpPr>
        <a:xfrm>
          <a:off x="0" y="0"/>
          <a:ext cx="0" cy="0"/>
          <a:chOff x="0" y="0"/>
          <a:chExt cx="0" cy="0"/>
        </a:xfrm>
      </p:grpSpPr>
      <p:sp>
        <p:nvSpPr>
          <p:cNvPr id="206" name="Google Shape;206;p17"/>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07" name="Google Shape;207;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8" name="Google Shape;208;p17"/>
          <p:cNvSpPr txBox="1"/>
          <p:nvPr>
            <p:ph idx="1" type="subTitle"/>
          </p:nvPr>
        </p:nvSpPr>
        <p:spPr>
          <a:xfrm>
            <a:off x="720000" y="1901300"/>
            <a:ext cx="35208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9" name="Google Shape;209;p17"/>
          <p:cNvSpPr txBox="1"/>
          <p:nvPr>
            <p:ph idx="2" type="subTitle"/>
          </p:nvPr>
        </p:nvSpPr>
        <p:spPr>
          <a:xfrm>
            <a:off x="4903330" y="1901300"/>
            <a:ext cx="35208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0" name="Google Shape;210;p17"/>
          <p:cNvSpPr txBox="1"/>
          <p:nvPr>
            <p:ph idx="3" type="subTitle"/>
          </p:nvPr>
        </p:nvSpPr>
        <p:spPr>
          <a:xfrm>
            <a:off x="720000" y="3489100"/>
            <a:ext cx="35208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1" name="Google Shape;211;p17"/>
          <p:cNvSpPr txBox="1"/>
          <p:nvPr>
            <p:ph idx="4" type="subTitle"/>
          </p:nvPr>
        </p:nvSpPr>
        <p:spPr>
          <a:xfrm>
            <a:off x="4903330" y="3489100"/>
            <a:ext cx="35208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2" name="Google Shape;212;p17"/>
          <p:cNvSpPr txBox="1"/>
          <p:nvPr>
            <p:ph idx="5" type="subTitle"/>
          </p:nvPr>
        </p:nvSpPr>
        <p:spPr>
          <a:xfrm>
            <a:off x="720001" y="1591275"/>
            <a:ext cx="3520800" cy="393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13" name="Google Shape;213;p17"/>
          <p:cNvSpPr txBox="1"/>
          <p:nvPr>
            <p:ph idx="6" type="subTitle"/>
          </p:nvPr>
        </p:nvSpPr>
        <p:spPr>
          <a:xfrm>
            <a:off x="720001" y="3179025"/>
            <a:ext cx="3520800" cy="393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14" name="Google Shape;214;p17"/>
          <p:cNvSpPr txBox="1"/>
          <p:nvPr>
            <p:ph idx="7" type="subTitle"/>
          </p:nvPr>
        </p:nvSpPr>
        <p:spPr>
          <a:xfrm>
            <a:off x="4903298" y="1591275"/>
            <a:ext cx="3520800" cy="393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15" name="Google Shape;215;p17"/>
          <p:cNvSpPr txBox="1"/>
          <p:nvPr>
            <p:ph idx="8" type="subTitle"/>
          </p:nvPr>
        </p:nvSpPr>
        <p:spPr>
          <a:xfrm>
            <a:off x="4903298" y="3179025"/>
            <a:ext cx="3520800" cy="393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216" name="Google Shape;216;p17"/>
          <p:cNvGrpSpPr/>
          <p:nvPr/>
        </p:nvGrpSpPr>
        <p:grpSpPr>
          <a:xfrm>
            <a:off x="350039" y="316049"/>
            <a:ext cx="8443916" cy="4511403"/>
            <a:chOff x="350039" y="316049"/>
            <a:chExt cx="8443916" cy="4511403"/>
          </a:xfrm>
        </p:grpSpPr>
        <p:grpSp>
          <p:nvGrpSpPr>
            <p:cNvPr id="217" name="Google Shape;217;p17"/>
            <p:cNvGrpSpPr/>
            <p:nvPr/>
          </p:nvGrpSpPr>
          <p:grpSpPr>
            <a:xfrm flipH="1">
              <a:off x="350039" y="316049"/>
              <a:ext cx="363182" cy="867490"/>
              <a:chOff x="8430773" y="316049"/>
              <a:chExt cx="363182" cy="867490"/>
            </a:xfrm>
          </p:grpSpPr>
          <p:sp>
            <p:nvSpPr>
              <p:cNvPr id="218" name="Google Shape;218;p17"/>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17"/>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17"/>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1" name="Google Shape;221;p17"/>
            <p:cNvGrpSpPr/>
            <p:nvPr/>
          </p:nvGrpSpPr>
          <p:grpSpPr>
            <a:xfrm flipH="1" rot="10800000">
              <a:off x="8430773" y="4380538"/>
              <a:ext cx="363182" cy="446914"/>
              <a:chOff x="8430773" y="316049"/>
              <a:chExt cx="363182" cy="446914"/>
            </a:xfrm>
          </p:grpSpPr>
          <p:sp>
            <p:nvSpPr>
              <p:cNvPr id="222" name="Google Shape;222;p17"/>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 name="Google Shape;223;p17"/>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24" name="Shape 224"/>
        <p:cNvGrpSpPr/>
        <p:nvPr/>
      </p:nvGrpSpPr>
      <p:grpSpPr>
        <a:xfrm>
          <a:off x="0" y="0"/>
          <a:ext cx="0" cy="0"/>
          <a:chOff x="0" y="0"/>
          <a:chExt cx="0" cy="0"/>
        </a:xfrm>
      </p:grpSpPr>
      <p:sp>
        <p:nvSpPr>
          <p:cNvPr id="225" name="Google Shape;225;p18"/>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26" name="Google Shape;226;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7" name="Google Shape;227;p18"/>
          <p:cNvSpPr txBox="1"/>
          <p:nvPr>
            <p:ph idx="1" type="subTitle"/>
          </p:nvPr>
        </p:nvSpPr>
        <p:spPr>
          <a:xfrm>
            <a:off x="720000" y="1903099"/>
            <a:ext cx="2523900" cy="98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8" name="Google Shape;228;p18"/>
          <p:cNvSpPr txBox="1"/>
          <p:nvPr>
            <p:ph idx="2" type="subTitle"/>
          </p:nvPr>
        </p:nvSpPr>
        <p:spPr>
          <a:xfrm>
            <a:off x="3310050" y="1903107"/>
            <a:ext cx="2523900" cy="98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9" name="Google Shape;229;p18"/>
          <p:cNvSpPr txBox="1"/>
          <p:nvPr>
            <p:ph idx="3" type="subTitle"/>
          </p:nvPr>
        </p:nvSpPr>
        <p:spPr>
          <a:xfrm>
            <a:off x="720000" y="3488675"/>
            <a:ext cx="2523900" cy="98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0" name="Google Shape;230;p18"/>
          <p:cNvSpPr txBox="1"/>
          <p:nvPr>
            <p:ph idx="4" type="subTitle"/>
          </p:nvPr>
        </p:nvSpPr>
        <p:spPr>
          <a:xfrm>
            <a:off x="3310050" y="3488675"/>
            <a:ext cx="2523900" cy="98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1" name="Google Shape;231;p18"/>
          <p:cNvSpPr txBox="1"/>
          <p:nvPr>
            <p:ph idx="5" type="subTitle"/>
          </p:nvPr>
        </p:nvSpPr>
        <p:spPr>
          <a:xfrm>
            <a:off x="5900100" y="1903107"/>
            <a:ext cx="2523900" cy="98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2" name="Google Shape;232;p18"/>
          <p:cNvSpPr txBox="1"/>
          <p:nvPr>
            <p:ph idx="6" type="subTitle"/>
          </p:nvPr>
        </p:nvSpPr>
        <p:spPr>
          <a:xfrm>
            <a:off x="5900100" y="3488675"/>
            <a:ext cx="2523900" cy="98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3" name="Google Shape;233;p18"/>
          <p:cNvSpPr txBox="1"/>
          <p:nvPr>
            <p:ph idx="7" type="subTitle"/>
          </p:nvPr>
        </p:nvSpPr>
        <p:spPr>
          <a:xfrm>
            <a:off x="720000" y="1526818"/>
            <a:ext cx="2523900" cy="46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4" name="Google Shape;234;p18"/>
          <p:cNvSpPr txBox="1"/>
          <p:nvPr>
            <p:ph idx="8" type="subTitle"/>
          </p:nvPr>
        </p:nvSpPr>
        <p:spPr>
          <a:xfrm>
            <a:off x="3310050" y="1526818"/>
            <a:ext cx="2523900" cy="46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5" name="Google Shape;235;p18"/>
          <p:cNvSpPr txBox="1"/>
          <p:nvPr>
            <p:ph idx="9" type="subTitle"/>
          </p:nvPr>
        </p:nvSpPr>
        <p:spPr>
          <a:xfrm>
            <a:off x="5900100" y="1526818"/>
            <a:ext cx="2523900" cy="46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6" name="Google Shape;236;p18"/>
          <p:cNvSpPr txBox="1"/>
          <p:nvPr>
            <p:ph idx="13" type="subTitle"/>
          </p:nvPr>
        </p:nvSpPr>
        <p:spPr>
          <a:xfrm>
            <a:off x="720000" y="3114093"/>
            <a:ext cx="2523900" cy="46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7" name="Google Shape;237;p18"/>
          <p:cNvSpPr txBox="1"/>
          <p:nvPr>
            <p:ph idx="14" type="subTitle"/>
          </p:nvPr>
        </p:nvSpPr>
        <p:spPr>
          <a:xfrm>
            <a:off x="3310050" y="3114091"/>
            <a:ext cx="2523900" cy="46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8" name="Google Shape;238;p18"/>
          <p:cNvSpPr txBox="1"/>
          <p:nvPr>
            <p:ph idx="15" type="subTitle"/>
          </p:nvPr>
        </p:nvSpPr>
        <p:spPr>
          <a:xfrm>
            <a:off x="5900100" y="3114091"/>
            <a:ext cx="2523900" cy="46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239" name="Google Shape;239;p18"/>
          <p:cNvGrpSpPr/>
          <p:nvPr/>
        </p:nvGrpSpPr>
        <p:grpSpPr>
          <a:xfrm>
            <a:off x="273839" y="316049"/>
            <a:ext cx="9150841" cy="4830807"/>
            <a:chOff x="273839" y="316049"/>
            <a:chExt cx="9150841" cy="4830807"/>
          </a:xfrm>
        </p:grpSpPr>
        <p:grpSp>
          <p:nvGrpSpPr>
            <p:cNvPr id="240" name="Google Shape;240;p18"/>
            <p:cNvGrpSpPr/>
            <p:nvPr/>
          </p:nvGrpSpPr>
          <p:grpSpPr>
            <a:xfrm>
              <a:off x="8430783" y="3614224"/>
              <a:ext cx="993896" cy="1532632"/>
              <a:chOff x="8691971" y="1597019"/>
              <a:chExt cx="1882379" cy="2902712"/>
            </a:xfrm>
          </p:grpSpPr>
          <p:sp>
            <p:nvSpPr>
              <p:cNvPr id="241" name="Google Shape;241;p18"/>
              <p:cNvSpPr/>
              <p:nvPr/>
            </p:nvSpPr>
            <p:spPr>
              <a:xfrm>
                <a:off x="9329929" y="3671116"/>
                <a:ext cx="931038" cy="828614"/>
              </a:xfrm>
              <a:custGeom>
                <a:rect b="b" l="l" r="r" t="t"/>
                <a:pathLst>
                  <a:path extrusionOk="0" h="427672" w="480536">
                    <a:moveTo>
                      <a:pt x="355092" y="362045"/>
                    </a:moveTo>
                    <a:cubicBezTo>
                      <a:pt x="429863" y="315754"/>
                      <a:pt x="480536" y="221647"/>
                      <a:pt x="480536" y="91821"/>
                    </a:cubicBezTo>
                    <a:cubicBezTo>
                      <a:pt x="480536" y="77438"/>
                      <a:pt x="479203" y="64294"/>
                      <a:pt x="476631" y="52197"/>
                    </a:cubicBezTo>
                    <a:cubicBezTo>
                      <a:pt x="470059" y="21526"/>
                      <a:pt x="442436" y="0"/>
                      <a:pt x="411099" y="0"/>
                    </a:cubicBezTo>
                    <a:lnTo>
                      <a:pt x="69437" y="0"/>
                    </a:lnTo>
                    <a:cubicBezTo>
                      <a:pt x="38100" y="0"/>
                      <a:pt x="10478" y="21526"/>
                      <a:pt x="3905" y="52197"/>
                    </a:cubicBezTo>
                    <a:cubicBezTo>
                      <a:pt x="1334" y="64294"/>
                      <a:pt x="0" y="77438"/>
                      <a:pt x="0" y="91821"/>
                    </a:cubicBezTo>
                    <a:cubicBezTo>
                      <a:pt x="0" y="219742"/>
                      <a:pt x="51149" y="315087"/>
                      <a:pt x="126397" y="361950"/>
                    </a:cubicBezTo>
                    <a:cubicBezTo>
                      <a:pt x="135731" y="367760"/>
                      <a:pt x="133160" y="381857"/>
                      <a:pt x="122301" y="383857"/>
                    </a:cubicBezTo>
                    <a:lnTo>
                      <a:pt x="121444" y="384048"/>
                    </a:lnTo>
                    <a:cubicBezTo>
                      <a:pt x="100489" y="387953"/>
                      <a:pt x="85249" y="406336"/>
                      <a:pt x="85249" y="427672"/>
                    </a:cubicBezTo>
                    <a:lnTo>
                      <a:pt x="395383" y="427672"/>
                    </a:lnTo>
                    <a:cubicBezTo>
                      <a:pt x="395383" y="406336"/>
                      <a:pt x="380143" y="387953"/>
                      <a:pt x="359188" y="384048"/>
                    </a:cubicBezTo>
                    <a:cubicBezTo>
                      <a:pt x="348425" y="382048"/>
                      <a:pt x="345853" y="367855"/>
                      <a:pt x="355187" y="3620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 name="Google Shape;242;p18"/>
              <p:cNvSpPr/>
              <p:nvPr/>
            </p:nvSpPr>
            <p:spPr>
              <a:xfrm>
                <a:off x="9474987" y="3823070"/>
                <a:ext cx="634101" cy="18455"/>
              </a:xfrm>
              <a:custGeom>
                <a:rect b="b" l="l" r="r" t="t"/>
                <a:pathLst>
                  <a:path extrusionOk="0" h="9525" w="327278">
                    <a:moveTo>
                      <a:pt x="0" y="0"/>
                    </a:moveTo>
                    <a:lnTo>
                      <a:pt x="327279"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 name="Google Shape;243;p18"/>
              <p:cNvSpPr/>
              <p:nvPr/>
            </p:nvSpPr>
            <p:spPr>
              <a:xfrm>
                <a:off x="8773382" y="2190308"/>
                <a:ext cx="798903" cy="1481910"/>
              </a:xfrm>
              <a:custGeom>
                <a:rect b="b" l="l" r="r" t="t"/>
                <a:pathLst>
                  <a:path extrusionOk="0" h="764857" w="412337">
                    <a:moveTo>
                      <a:pt x="0" y="0"/>
                    </a:moveTo>
                    <a:cubicBezTo>
                      <a:pt x="0" y="0"/>
                      <a:pt x="412337" y="448913"/>
                      <a:pt x="412337" y="764858"/>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 name="Google Shape;244;p18"/>
              <p:cNvSpPr/>
              <p:nvPr/>
            </p:nvSpPr>
            <p:spPr>
              <a:xfrm>
                <a:off x="9946595" y="2319211"/>
                <a:ext cx="551610" cy="1352728"/>
              </a:xfrm>
              <a:custGeom>
                <a:rect b="b" l="l" r="r" t="t"/>
                <a:pathLst>
                  <a:path extrusionOk="0" h="698182" w="284702">
                    <a:moveTo>
                      <a:pt x="0" y="698182"/>
                    </a:moveTo>
                    <a:cubicBezTo>
                      <a:pt x="0" y="698182"/>
                      <a:pt x="82201" y="304895"/>
                      <a:pt x="28470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 name="Google Shape;245;p18"/>
              <p:cNvSpPr/>
              <p:nvPr/>
            </p:nvSpPr>
            <p:spPr>
              <a:xfrm>
                <a:off x="8691971" y="2149392"/>
                <a:ext cx="956110" cy="1522672"/>
              </a:xfrm>
              <a:custGeom>
                <a:rect b="b" l="l" r="r" t="t"/>
                <a:pathLst>
                  <a:path extrusionOk="0" h="785895" w="493476">
                    <a:moveTo>
                      <a:pt x="434766" y="785896"/>
                    </a:moveTo>
                    <a:cubicBezTo>
                      <a:pt x="434766" y="785896"/>
                      <a:pt x="128252" y="563297"/>
                      <a:pt x="138062" y="517672"/>
                    </a:cubicBezTo>
                    <a:cubicBezTo>
                      <a:pt x="147873" y="472047"/>
                      <a:pt x="259220" y="528626"/>
                      <a:pt x="258935" y="487287"/>
                    </a:cubicBezTo>
                    <a:cubicBezTo>
                      <a:pt x="258649" y="445949"/>
                      <a:pt x="-99872" y="159627"/>
                      <a:pt x="27287" y="33802"/>
                    </a:cubicBezTo>
                    <a:cubicBezTo>
                      <a:pt x="154445" y="-92119"/>
                      <a:pt x="343421" y="168390"/>
                      <a:pt x="382569" y="250115"/>
                    </a:cubicBezTo>
                    <a:cubicBezTo>
                      <a:pt x="421717" y="331839"/>
                      <a:pt x="390951" y="203347"/>
                      <a:pt x="435147" y="193631"/>
                    </a:cubicBezTo>
                    <a:cubicBezTo>
                      <a:pt x="496679" y="180201"/>
                      <a:pt x="503251" y="698742"/>
                      <a:pt x="483629" y="785896"/>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 name="Google Shape;246;p18"/>
              <p:cNvSpPr/>
              <p:nvPr/>
            </p:nvSpPr>
            <p:spPr>
              <a:xfrm>
                <a:off x="9825239" y="2288197"/>
                <a:ext cx="749111" cy="1383948"/>
              </a:xfrm>
              <a:custGeom>
                <a:rect b="b" l="l" r="r" t="t"/>
                <a:pathLst>
                  <a:path extrusionOk="0" h="714296" w="386638">
                    <a:moveTo>
                      <a:pt x="25725" y="714201"/>
                    </a:moveTo>
                    <a:cubicBezTo>
                      <a:pt x="25725" y="714201"/>
                      <a:pt x="-14470" y="418259"/>
                      <a:pt x="5627" y="391399"/>
                    </a:cubicBezTo>
                    <a:cubicBezTo>
                      <a:pt x="25725" y="364538"/>
                      <a:pt x="39155" y="401495"/>
                      <a:pt x="62682" y="391399"/>
                    </a:cubicBezTo>
                    <a:cubicBezTo>
                      <a:pt x="86114" y="381302"/>
                      <a:pt x="163266" y="-52276"/>
                      <a:pt x="324239" y="5255"/>
                    </a:cubicBezTo>
                    <a:cubicBezTo>
                      <a:pt x="485211" y="62786"/>
                      <a:pt x="279947" y="270717"/>
                      <a:pt x="313380" y="310151"/>
                    </a:cubicBezTo>
                    <a:cubicBezTo>
                      <a:pt x="337097" y="338154"/>
                      <a:pt x="346908" y="264621"/>
                      <a:pt x="373769" y="338440"/>
                    </a:cubicBezTo>
                    <a:cubicBezTo>
                      <a:pt x="400629" y="412259"/>
                      <a:pt x="121166" y="714296"/>
                      <a:pt x="121166" y="714296"/>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 name="Google Shape;247;p18"/>
              <p:cNvSpPr/>
              <p:nvPr/>
            </p:nvSpPr>
            <p:spPr>
              <a:xfrm>
                <a:off x="9493276" y="1597019"/>
                <a:ext cx="769478" cy="1433049"/>
              </a:xfrm>
              <a:custGeom>
                <a:rect b="b" l="l" r="r" t="t"/>
                <a:pathLst>
                  <a:path extrusionOk="0" h="739638" w="397150">
                    <a:moveTo>
                      <a:pt x="21357" y="478940"/>
                    </a:moveTo>
                    <a:cubicBezTo>
                      <a:pt x="21357" y="478940"/>
                      <a:pt x="-34936" y="99654"/>
                      <a:pt x="35263" y="192142"/>
                    </a:cubicBezTo>
                    <a:cubicBezTo>
                      <a:pt x="91651" y="266437"/>
                      <a:pt x="107368" y="245482"/>
                      <a:pt x="128799" y="158995"/>
                    </a:cubicBezTo>
                    <a:cubicBezTo>
                      <a:pt x="155945" y="49553"/>
                      <a:pt x="232431" y="-10264"/>
                      <a:pt x="318918" y="1451"/>
                    </a:cubicBezTo>
                    <a:cubicBezTo>
                      <a:pt x="352446" y="5928"/>
                      <a:pt x="367972" y="22216"/>
                      <a:pt x="329681" y="125657"/>
                    </a:cubicBezTo>
                    <a:cubicBezTo>
                      <a:pt x="313489" y="169472"/>
                      <a:pt x="386545" y="138230"/>
                      <a:pt x="396166" y="158995"/>
                    </a:cubicBezTo>
                    <a:cubicBezTo>
                      <a:pt x="413406" y="196047"/>
                      <a:pt x="198617" y="621815"/>
                      <a:pt x="198617" y="739639"/>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 name="Google Shape;248;p18"/>
              <p:cNvSpPr/>
              <p:nvPr/>
            </p:nvSpPr>
            <p:spPr>
              <a:xfrm>
                <a:off x="9759539" y="1599829"/>
                <a:ext cx="270057" cy="2072831"/>
              </a:xfrm>
              <a:custGeom>
                <a:rect b="b" l="l" r="r" t="t"/>
                <a:pathLst>
                  <a:path extrusionOk="0" h="1069848" w="139384">
                    <a:moveTo>
                      <a:pt x="139385" y="0"/>
                    </a:moveTo>
                    <a:cubicBezTo>
                      <a:pt x="139385" y="0"/>
                      <a:pt x="-33303" y="485489"/>
                      <a:pt x="5749" y="1069848"/>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9" name="Google Shape;249;p18"/>
            <p:cNvGrpSpPr/>
            <p:nvPr/>
          </p:nvGrpSpPr>
          <p:grpSpPr>
            <a:xfrm>
              <a:off x="8535589" y="316049"/>
              <a:ext cx="410766" cy="867490"/>
              <a:chOff x="8383189" y="316049"/>
              <a:chExt cx="410766" cy="867490"/>
            </a:xfrm>
          </p:grpSpPr>
          <p:sp>
            <p:nvSpPr>
              <p:cNvPr id="250" name="Google Shape;250;p18"/>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 name="Google Shape;251;p18"/>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18"/>
              <p:cNvSpPr/>
              <p:nvPr/>
            </p:nvSpPr>
            <p:spPr>
              <a:xfrm>
                <a:off x="8383189" y="762976"/>
                <a:ext cx="95162" cy="95162"/>
              </a:xfrm>
              <a:custGeom>
                <a:rect b="b" l="l" r="r" t="t"/>
                <a:pathLst>
                  <a:path extrusionOk="0" h="80817" w="80817">
                    <a:moveTo>
                      <a:pt x="0" y="40409"/>
                    </a:moveTo>
                    <a:cubicBezTo>
                      <a:pt x="32129" y="44991"/>
                      <a:pt x="35878" y="48688"/>
                      <a:pt x="40409" y="80817"/>
                    </a:cubicBezTo>
                    <a:cubicBezTo>
                      <a:pt x="44991" y="48688"/>
                      <a:pt x="48688" y="44939"/>
                      <a:pt x="80817" y="40409"/>
                    </a:cubicBezTo>
                    <a:cubicBezTo>
                      <a:pt x="48688" y="35826"/>
                      <a:pt x="44939" y="32129"/>
                      <a:pt x="40409" y="0"/>
                    </a:cubicBezTo>
                    <a:cubicBezTo>
                      <a:pt x="35826" y="32129"/>
                      <a:pt x="32129" y="35878"/>
                      <a:pt x="0" y="40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18"/>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4" name="Google Shape;254;p18"/>
            <p:cNvGrpSpPr/>
            <p:nvPr/>
          </p:nvGrpSpPr>
          <p:grpSpPr>
            <a:xfrm flipH="1">
              <a:off x="273839" y="4405417"/>
              <a:ext cx="334168" cy="422035"/>
              <a:chOff x="8535986" y="761504"/>
              <a:chExt cx="334168" cy="422035"/>
            </a:xfrm>
          </p:grpSpPr>
          <p:sp>
            <p:nvSpPr>
              <p:cNvPr id="255" name="Google Shape;255;p18"/>
              <p:cNvSpPr/>
              <p:nvPr/>
            </p:nvSpPr>
            <p:spPr>
              <a:xfrm flipH="1">
                <a:off x="8716296" y="7615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18"/>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57" name="Shape 257"/>
        <p:cNvGrpSpPr/>
        <p:nvPr/>
      </p:nvGrpSpPr>
      <p:grpSpPr>
        <a:xfrm>
          <a:off x="0" y="0"/>
          <a:ext cx="0" cy="0"/>
          <a:chOff x="0" y="0"/>
          <a:chExt cx="0" cy="0"/>
        </a:xfrm>
      </p:grpSpPr>
      <p:sp>
        <p:nvSpPr>
          <p:cNvPr id="258" name="Google Shape;258;p19"/>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59" name="Google Shape;259;p19"/>
          <p:cNvSpPr txBox="1"/>
          <p:nvPr>
            <p:ph hasCustomPrompt="1" type="title"/>
          </p:nvPr>
        </p:nvSpPr>
        <p:spPr>
          <a:xfrm>
            <a:off x="720000" y="2213488"/>
            <a:ext cx="3492600" cy="572700"/>
          </a:xfrm>
          <a:prstGeom prst="rect">
            <a:avLst/>
          </a:prstGeom>
          <a:solidFill>
            <a:schemeClr val="accent2"/>
          </a:solid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2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0" name="Google Shape;260;p19"/>
          <p:cNvSpPr txBox="1"/>
          <p:nvPr>
            <p:ph idx="1" type="subTitle"/>
          </p:nvPr>
        </p:nvSpPr>
        <p:spPr>
          <a:xfrm>
            <a:off x="720000" y="2792062"/>
            <a:ext cx="3492600" cy="30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61" name="Google Shape;261;p19"/>
          <p:cNvSpPr txBox="1"/>
          <p:nvPr>
            <p:ph hasCustomPrompt="1" idx="2" type="title"/>
          </p:nvPr>
        </p:nvSpPr>
        <p:spPr>
          <a:xfrm>
            <a:off x="720000" y="860374"/>
            <a:ext cx="3492600" cy="572700"/>
          </a:xfrm>
          <a:prstGeom prst="rect">
            <a:avLst/>
          </a:prstGeom>
          <a:solidFill>
            <a:schemeClr val="accent2"/>
          </a:solid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2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2" name="Google Shape;262;p19"/>
          <p:cNvSpPr txBox="1"/>
          <p:nvPr>
            <p:ph idx="3" type="subTitle"/>
          </p:nvPr>
        </p:nvSpPr>
        <p:spPr>
          <a:xfrm>
            <a:off x="720000" y="1439125"/>
            <a:ext cx="3492600" cy="30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63" name="Google Shape;263;p19"/>
          <p:cNvSpPr txBox="1"/>
          <p:nvPr>
            <p:ph hasCustomPrompt="1" idx="4" type="title"/>
          </p:nvPr>
        </p:nvSpPr>
        <p:spPr>
          <a:xfrm>
            <a:off x="720000" y="3566425"/>
            <a:ext cx="3492600" cy="572700"/>
          </a:xfrm>
          <a:prstGeom prst="rect">
            <a:avLst/>
          </a:prstGeom>
          <a:solidFill>
            <a:schemeClr val="accent2"/>
          </a:solid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2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4" name="Google Shape;264;p19"/>
          <p:cNvSpPr txBox="1"/>
          <p:nvPr>
            <p:ph idx="5" type="subTitle"/>
          </p:nvPr>
        </p:nvSpPr>
        <p:spPr>
          <a:xfrm>
            <a:off x="720000" y="4144999"/>
            <a:ext cx="3492600" cy="30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grpSp>
        <p:nvGrpSpPr>
          <p:cNvPr id="265" name="Google Shape;265;p19"/>
          <p:cNvGrpSpPr/>
          <p:nvPr/>
        </p:nvGrpSpPr>
        <p:grpSpPr>
          <a:xfrm>
            <a:off x="350039" y="316049"/>
            <a:ext cx="8443916" cy="4511403"/>
            <a:chOff x="350039" y="316049"/>
            <a:chExt cx="8443916" cy="4511403"/>
          </a:xfrm>
        </p:grpSpPr>
        <p:grpSp>
          <p:nvGrpSpPr>
            <p:cNvPr id="266" name="Google Shape;266;p19"/>
            <p:cNvGrpSpPr/>
            <p:nvPr/>
          </p:nvGrpSpPr>
          <p:grpSpPr>
            <a:xfrm>
              <a:off x="8430773" y="316049"/>
              <a:ext cx="363182" cy="867490"/>
              <a:chOff x="8430773" y="316049"/>
              <a:chExt cx="363182" cy="867490"/>
            </a:xfrm>
          </p:grpSpPr>
          <p:sp>
            <p:nvSpPr>
              <p:cNvPr id="267" name="Google Shape;267;p19"/>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19"/>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19"/>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0" name="Google Shape;270;p19"/>
            <p:cNvGrpSpPr/>
            <p:nvPr/>
          </p:nvGrpSpPr>
          <p:grpSpPr>
            <a:xfrm rot="10800000">
              <a:off x="350039" y="4380538"/>
              <a:ext cx="363182" cy="446914"/>
              <a:chOff x="8430773" y="316049"/>
              <a:chExt cx="363182" cy="446914"/>
            </a:xfrm>
          </p:grpSpPr>
          <p:sp>
            <p:nvSpPr>
              <p:cNvPr id="271" name="Google Shape;271;p19"/>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19"/>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73" name="Shape 273"/>
        <p:cNvGrpSpPr/>
        <p:nvPr/>
      </p:nvGrpSpPr>
      <p:grpSpPr>
        <a:xfrm>
          <a:off x="0" y="0"/>
          <a:ext cx="0" cy="0"/>
          <a:chOff x="0" y="0"/>
          <a:chExt cx="0" cy="0"/>
        </a:xfrm>
      </p:grpSpPr>
      <p:sp>
        <p:nvSpPr>
          <p:cNvPr id="274" name="Google Shape;274;p20"/>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75" name="Google Shape;275;p20"/>
          <p:cNvSpPr txBox="1"/>
          <p:nvPr>
            <p:ph type="title"/>
          </p:nvPr>
        </p:nvSpPr>
        <p:spPr>
          <a:xfrm>
            <a:off x="713225" y="433925"/>
            <a:ext cx="4151700" cy="944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5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6" name="Google Shape;276;p20"/>
          <p:cNvSpPr txBox="1"/>
          <p:nvPr>
            <p:ph idx="1" type="subTitle"/>
          </p:nvPr>
        </p:nvSpPr>
        <p:spPr>
          <a:xfrm>
            <a:off x="713225" y="1378325"/>
            <a:ext cx="41517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7" name="Google Shape;277;p20"/>
          <p:cNvSpPr txBox="1"/>
          <p:nvPr/>
        </p:nvSpPr>
        <p:spPr>
          <a:xfrm>
            <a:off x="713225" y="3365295"/>
            <a:ext cx="4151700" cy="7194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Open Sans"/>
                <a:ea typeface="Open Sans"/>
                <a:cs typeface="Open Sans"/>
                <a:sym typeface="Open Sans"/>
              </a:rPr>
              <a:t>CREDITS:</a:t>
            </a:r>
            <a:r>
              <a:rPr lang="en" sz="1200">
                <a:solidFill>
                  <a:schemeClr val="dk1"/>
                </a:solidFill>
                <a:latin typeface="Open Sans"/>
                <a:ea typeface="Open Sans"/>
                <a:cs typeface="Open Sans"/>
                <a:sym typeface="Open Sans"/>
              </a:rPr>
              <a:t> This presentation template was created by </a:t>
            </a:r>
            <a:r>
              <a:rPr b="1" lang="en" sz="1200" u="sng">
                <a:solidFill>
                  <a:schemeClr val="dk1"/>
                </a:solidFill>
                <a:latin typeface="Open Sans"/>
                <a:ea typeface="Open Sans"/>
                <a:cs typeface="Open Sans"/>
                <a:sym typeface="Open Sans"/>
                <a:hlinkClick r:id="rId2">
                  <a:extLst>
                    <a:ext uri="{A12FA001-AC4F-418D-AE19-62706E023703}">
                      <ahyp:hlinkClr val="tx"/>
                    </a:ext>
                  </a:extLst>
                </a:hlinkClick>
              </a:rPr>
              <a:t>Slidesgo</a:t>
            </a:r>
            <a:r>
              <a:rPr lang="en" sz="1200">
                <a:solidFill>
                  <a:schemeClr val="dk1"/>
                </a:solidFill>
                <a:latin typeface="Open Sans"/>
                <a:ea typeface="Open Sans"/>
                <a:cs typeface="Open Sans"/>
                <a:sym typeface="Open Sans"/>
              </a:rPr>
              <a:t>, and includes icons by </a:t>
            </a:r>
            <a:r>
              <a:rPr b="1" lang="en" sz="1200" u="sng">
                <a:solidFill>
                  <a:schemeClr val="dk1"/>
                </a:solidFill>
                <a:latin typeface="Open Sans"/>
                <a:ea typeface="Open Sans"/>
                <a:cs typeface="Open Sans"/>
                <a:sym typeface="Open Sans"/>
                <a:hlinkClick r:id="rId3">
                  <a:extLst>
                    <a:ext uri="{A12FA001-AC4F-418D-AE19-62706E023703}">
                      <ahyp:hlinkClr val="tx"/>
                    </a:ext>
                  </a:extLst>
                </a:hlinkClick>
              </a:rPr>
              <a:t>Flaticon</a:t>
            </a:r>
            <a:r>
              <a:rPr lang="en" sz="1200">
                <a:solidFill>
                  <a:schemeClr val="dk1"/>
                </a:solidFill>
                <a:latin typeface="Open Sans"/>
                <a:ea typeface="Open Sans"/>
                <a:cs typeface="Open Sans"/>
                <a:sym typeface="Open Sans"/>
              </a:rPr>
              <a:t>, and infographics &amp; images by </a:t>
            </a:r>
            <a:r>
              <a:rPr b="1" lang="en" sz="1200" u="sng">
                <a:solidFill>
                  <a:schemeClr val="dk1"/>
                </a:solidFill>
                <a:latin typeface="Open Sans"/>
                <a:ea typeface="Open Sans"/>
                <a:cs typeface="Open Sans"/>
                <a:sym typeface="Open Sans"/>
                <a:hlinkClick r:id="rId4">
                  <a:extLst>
                    <a:ext uri="{A12FA001-AC4F-418D-AE19-62706E023703}">
                      <ahyp:hlinkClr val="tx"/>
                    </a:ext>
                  </a:extLst>
                </a:hlinkClick>
              </a:rPr>
              <a:t>Freepik</a:t>
            </a:r>
            <a:r>
              <a:rPr lang="en" sz="1200" u="sng">
                <a:solidFill>
                  <a:schemeClr val="dk1"/>
                </a:solidFill>
                <a:latin typeface="Open Sans"/>
                <a:ea typeface="Open Sans"/>
                <a:cs typeface="Open Sans"/>
                <a:sym typeface="Open Sans"/>
              </a:rPr>
              <a:t> </a:t>
            </a:r>
            <a:endParaRPr b="1" sz="1200" u="sng">
              <a:solidFill>
                <a:schemeClr val="dk1"/>
              </a:solidFill>
              <a:latin typeface="Open Sans"/>
              <a:ea typeface="Open Sans"/>
              <a:cs typeface="Open Sans"/>
              <a:sym typeface="Open Sans"/>
            </a:endParaRPr>
          </a:p>
        </p:txBody>
      </p:sp>
      <p:grpSp>
        <p:nvGrpSpPr>
          <p:cNvPr id="278" name="Google Shape;278;p20"/>
          <p:cNvGrpSpPr/>
          <p:nvPr/>
        </p:nvGrpSpPr>
        <p:grpSpPr>
          <a:xfrm>
            <a:off x="350039" y="323934"/>
            <a:ext cx="8511933" cy="4503517"/>
            <a:chOff x="350039" y="323934"/>
            <a:chExt cx="8511933" cy="4503517"/>
          </a:xfrm>
        </p:grpSpPr>
        <p:grpSp>
          <p:nvGrpSpPr>
            <p:cNvPr id="279" name="Google Shape;279;p20"/>
            <p:cNvGrpSpPr/>
            <p:nvPr/>
          </p:nvGrpSpPr>
          <p:grpSpPr>
            <a:xfrm>
              <a:off x="8522751" y="323934"/>
              <a:ext cx="339221" cy="693800"/>
              <a:chOff x="8588561" y="316059"/>
              <a:chExt cx="339221" cy="693800"/>
            </a:xfrm>
          </p:grpSpPr>
          <p:grpSp>
            <p:nvGrpSpPr>
              <p:cNvPr id="280" name="Google Shape;280;p20"/>
              <p:cNvGrpSpPr/>
              <p:nvPr/>
            </p:nvGrpSpPr>
            <p:grpSpPr>
              <a:xfrm>
                <a:off x="8588561" y="316059"/>
                <a:ext cx="339221" cy="458575"/>
                <a:chOff x="507836" y="4029059"/>
                <a:chExt cx="339221" cy="458575"/>
              </a:xfrm>
            </p:grpSpPr>
            <p:sp>
              <p:nvSpPr>
                <p:cNvPr id="281" name="Google Shape;281;p20"/>
                <p:cNvSpPr/>
                <p:nvPr/>
              </p:nvSpPr>
              <p:spPr>
                <a:xfrm flipH="1">
                  <a:off x="630685" y="4271263"/>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20"/>
                <p:cNvSpPr/>
                <p:nvPr/>
              </p:nvSpPr>
              <p:spPr>
                <a:xfrm>
                  <a:off x="507836" y="402905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3" name="Google Shape;283;p20"/>
              <p:cNvSpPr/>
              <p:nvPr/>
            </p:nvSpPr>
            <p:spPr>
              <a:xfrm flipH="1" rot="10800000">
                <a:off x="8592126" y="856000"/>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4" name="Google Shape;284;p20"/>
            <p:cNvGrpSpPr/>
            <p:nvPr/>
          </p:nvGrpSpPr>
          <p:grpSpPr>
            <a:xfrm rot="10800000">
              <a:off x="350039" y="4380538"/>
              <a:ext cx="363182" cy="446914"/>
              <a:chOff x="8430773" y="316049"/>
              <a:chExt cx="363182" cy="446914"/>
            </a:xfrm>
          </p:grpSpPr>
          <p:sp>
            <p:nvSpPr>
              <p:cNvPr id="285" name="Google Shape;285;p20"/>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20"/>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14" name="Google Shape;14;p3"/>
          <p:cNvSpPr txBox="1"/>
          <p:nvPr>
            <p:ph type="title"/>
          </p:nvPr>
        </p:nvSpPr>
        <p:spPr>
          <a:xfrm flipH="1">
            <a:off x="4748824" y="1773092"/>
            <a:ext cx="3676500" cy="16473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sz="3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flipH="1">
            <a:off x="6885900" y="819075"/>
            <a:ext cx="1462500" cy="765300"/>
          </a:xfrm>
          <a:prstGeom prst="rect">
            <a:avLst/>
          </a:prstGeom>
          <a:solidFill>
            <a:schemeClr val="accent2"/>
          </a:solid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43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16" name="Google Shape;16;p3"/>
          <p:cNvGrpSpPr/>
          <p:nvPr/>
        </p:nvGrpSpPr>
        <p:grpSpPr>
          <a:xfrm>
            <a:off x="350039" y="316049"/>
            <a:ext cx="8444172" cy="867490"/>
            <a:chOff x="350039" y="316049"/>
            <a:chExt cx="8444172" cy="867490"/>
          </a:xfrm>
        </p:grpSpPr>
        <p:grpSp>
          <p:nvGrpSpPr>
            <p:cNvPr id="17" name="Google Shape;17;p3"/>
            <p:cNvGrpSpPr/>
            <p:nvPr/>
          </p:nvGrpSpPr>
          <p:grpSpPr>
            <a:xfrm>
              <a:off x="8424003" y="373676"/>
              <a:ext cx="370207" cy="331639"/>
              <a:chOff x="8609341" y="284788"/>
              <a:chExt cx="370207" cy="331639"/>
            </a:xfrm>
          </p:grpSpPr>
          <p:sp>
            <p:nvSpPr>
              <p:cNvPr id="18" name="Google Shape;18;p3"/>
              <p:cNvSpPr/>
              <p:nvPr/>
            </p:nvSpPr>
            <p:spPr>
              <a:xfrm>
                <a:off x="8763176" y="284788"/>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 name="Google Shape;19;p3"/>
              <p:cNvSpPr/>
              <p:nvPr/>
            </p:nvSpPr>
            <p:spPr>
              <a:xfrm>
                <a:off x="8609341" y="462568"/>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 name="Google Shape;20;p3"/>
            <p:cNvGrpSpPr/>
            <p:nvPr/>
          </p:nvGrpSpPr>
          <p:grpSpPr>
            <a:xfrm flipH="1">
              <a:off x="350039" y="316049"/>
              <a:ext cx="363182" cy="867490"/>
              <a:chOff x="8430773" y="316049"/>
              <a:chExt cx="363182" cy="867490"/>
            </a:xfrm>
          </p:grpSpPr>
          <p:sp>
            <p:nvSpPr>
              <p:cNvPr id="21" name="Google Shape;21;p3"/>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3"/>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 name="Google Shape;23;p3"/>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87" name="Shape 287"/>
        <p:cNvGrpSpPr/>
        <p:nvPr/>
      </p:nvGrpSpPr>
      <p:grpSpPr>
        <a:xfrm>
          <a:off x="0" y="0"/>
          <a:ext cx="0" cy="0"/>
          <a:chOff x="0" y="0"/>
          <a:chExt cx="0" cy="0"/>
        </a:xfrm>
      </p:grpSpPr>
      <p:sp>
        <p:nvSpPr>
          <p:cNvPr id="288" name="Google Shape;288;p21"/>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grpSp>
        <p:nvGrpSpPr>
          <p:cNvPr id="289" name="Google Shape;289;p21"/>
          <p:cNvGrpSpPr/>
          <p:nvPr/>
        </p:nvGrpSpPr>
        <p:grpSpPr>
          <a:xfrm>
            <a:off x="266123" y="316049"/>
            <a:ext cx="8527832" cy="4287959"/>
            <a:chOff x="266123" y="316049"/>
            <a:chExt cx="8527832" cy="4287959"/>
          </a:xfrm>
        </p:grpSpPr>
        <p:grpSp>
          <p:nvGrpSpPr>
            <p:cNvPr id="290" name="Google Shape;290;p21"/>
            <p:cNvGrpSpPr/>
            <p:nvPr/>
          </p:nvGrpSpPr>
          <p:grpSpPr>
            <a:xfrm>
              <a:off x="8383189" y="316049"/>
              <a:ext cx="410766" cy="867490"/>
              <a:chOff x="8383189" y="316049"/>
              <a:chExt cx="410766" cy="867490"/>
            </a:xfrm>
          </p:grpSpPr>
          <p:sp>
            <p:nvSpPr>
              <p:cNvPr id="291" name="Google Shape;291;p21"/>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21"/>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21"/>
              <p:cNvSpPr/>
              <p:nvPr/>
            </p:nvSpPr>
            <p:spPr>
              <a:xfrm>
                <a:off x="8383189" y="762976"/>
                <a:ext cx="95162" cy="95162"/>
              </a:xfrm>
              <a:custGeom>
                <a:rect b="b" l="l" r="r" t="t"/>
                <a:pathLst>
                  <a:path extrusionOk="0" h="80817" w="80817">
                    <a:moveTo>
                      <a:pt x="0" y="40409"/>
                    </a:moveTo>
                    <a:cubicBezTo>
                      <a:pt x="32129" y="44991"/>
                      <a:pt x="35878" y="48688"/>
                      <a:pt x="40409" y="80817"/>
                    </a:cubicBezTo>
                    <a:cubicBezTo>
                      <a:pt x="44991" y="48688"/>
                      <a:pt x="48688" y="44939"/>
                      <a:pt x="80817" y="40409"/>
                    </a:cubicBezTo>
                    <a:cubicBezTo>
                      <a:pt x="48688" y="35826"/>
                      <a:pt x="44939" y="32129"/>
                      <a:pt x="40409" y="0"/>
                    </a:cubicBezTo>
                    <a:cubicBezTo>
                      <a:pt x="35826" y="32129"/>
                      <a:pt x="32129" y="35878"/>
                      <a:pt x="0" y="40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21"/>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5" name="Google Shape;295;p21"/>
            <p:cNvGrpSpPr/>
            <p:nvPr/>
          </p:nvGrpSpPr>
          <p:grpSpPr>
            <a:xfrm>
              <a:off x="350039" y="4157075"/>
              <a:ext cx="363193" cy="446933"/>
              <a:chOff x="350039" y="4157075"/>
              <a:chExt cx="363193" cy="446933"/>
            </a:xfrm>
          </p:grpSpPr>
          <p:sp>
            <p:nvSpPr>
              <p:cNvPr id="296" name="Google Shape;296;p21"/>
              <p:cNvSpPr/>
              <p:nvPr/>
            </p:nvSpPr>
            <p:spPr>
              <a:xfrm flipH="1">
                <a:off x="496860" y="4387637"/>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21"/>
              <p:cNvSpPr/>
              <p:nvPr/>
            </p:nvSpPr>
            <p:spPr>
              <a:xfrm flipH="1" rot="10800000">
                <a:off x="350039" y="4157075"/>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8" name="Google Shape;298;p21"/>
            <p:cNvGrpSpPr/>
            <p:nvPr/>
          </p:nvGrpSpPr>
          <p:grpSpPr>
            <a:xfrm>
              <a:off x="266123" y="3482089"/>
              <a:ext cx="447059" cy="446931"/>
              <a:chOff x="1530385" y="737543"/>
              <a:chExt cx="353267" cy="353193"/>
            </a:xfrm>
          </p:grpSpPr>
          <p:sp>
            <p:nvSpPr>
              <p:cNvPr id="299" name="Google Shape;299;p21"/>
              <p:cNvSpPr/>
              <p:nvPr/>
            </p:nvSpPr>
            <p:spPr>
              <a:xfrm>
                <a:off x="1732911" y="742570"/>
                <a:ext cx="150740" cy="184303"/>
              </a:xfrm>
              <a:custGeom>
                <a:rect b="b" l="l" r="r" t="t"/>
                <a:pathLst>
                  <a:path extrusionOk="0" h="154552" w="126407">
                    <a:moveTo>
                      <a:pt x="105239" y="67591"/>
                    </a:moveTo>
                    <a:cubicBezTo>
                      <a:pt x="84046" y="32285"/>
                      <a:pt x="50459" y="9061"/>
                      <a:pt x="13383" y="0"/>
                    </a:cubicBezTo>
                    <a:lnTo>
                      <a:pt x="0" y="53635"/>
                    </a:lnTo>
                    <a:cubicBezTo>
                      <a:pt x="23329" y="59259"/>
                      <a:pt x="44522" y="73839"/>
                      <a:pt x="57853" y="96074"/>
                    </a:cubicBezTo>
                    <a:cubicBezTo>
                      <a:pt x="66289" y="110134"/>
                      <a:pt x="70611" y="125548"/>
                      <a:pt x="71079" y="140857"/>
                    </a:cubicBezTo>
                    <a:lnTo>
                      <a:pt x="126016" y="154552"/>
                    </a:lnTo>
                    <a:cubicBezTo>
                      <a:pt x="128151" y="125131"/>
                      <a:pt x="121590" y="94773"/>
                      <a:pt x="105239" y="67591"/>
                    </a:cubicBezTo>
                    <a:close/>
                  </a:path>
                </a:pathLst>
              </a:custGeom>
              <a:solidFill>
                <a:srgbClr val="FFDE4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 name="Google Shape;300;p21"/>
              <p:cNvSpPr/>
              <p:nvPr/>
            </p:nvSpPr>
            <p:spPr>
              <a:xfrm>
                <a:off x="1773977" y="934607"/>
                <a:ext cx="105937" cy="124504"/>
              </a:xfrm>
              <a:custGeom>
                <a:rect b="b" l="l" r="r" t="t"/>
                <a:pathLst>
                  <a:path extrusionOk="0" h="104406" w="88836">
                    <a:moveTo>
                      <a:pt x="88836" y="13383"/>
                    </a:moveTo>
                    <a:lnTo>
                      <a:pt x="35149" y="0"/>
                    </a:lnTo>
                    <a:cubicBezTo>
                      <a:pt x="30983" y="22079"/>
                      <a:pt x="18902" y="42596"/>
                      <a:pt x="0" y="56864"/>
                    </a:cubicBezTo>
                    <a:lnTo>
                      <a:pt x="28588" y="104406"/>
                    </a:lnTo>
                    <a:cubicBezTo>
                      <a:pt x="60613" y="82171"/>
                      <a:pt x="81338" y="49209"/>
                      <a:pt x="88836" y="13383"/>
                    </a:cubicBezTo>
                    <a:close/>
                  </a:path>
                </a:pathLst>
              </a:custGeom>
              <a:solidFill>
                <a:srgbClr val="06C27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 name="Google Shape;301;p21"/>
              <p:cNvSpPr/>
              <p:nvPr/>
            </p:nvSpPr>
            <p:spPr>
              <a:xfrm>
                <a:off x="1530385" y="737543"/>
                <a:ext cx="257196" cy="353193"/>
              </a:xfrm>
              <a:custGeom>
                <a:rect b="b" l="l" r="r" t="t"/>
                <a:pathLst>
                  <a:path extrusionOk="0" h="296179" w="215678">
                    <a:moveTo>
                      <a:pt x="163501" y="828"/>
                    </a:moveTo>
                    <a:cubicBezTo>
                      <a:pt x="132622" y="-2453"/>
                      <a:pt x="100441" y="3952"/>
                      <a:pt x="71801" y="21188"/>
                    </a:cubicBezTo>
                    <a:cubicBezTo>
                      <a:pt x="1711" y="63315"/>
                      <a:pt x="-20941" y="154287"/>
                      <a:pt x="21186" y="224377"/>
                    </a:cubicBezTo>
                    <a:cubicBezTo>
                      <a:pt x="61594" y="291603"/>
                      <a:pt x="146942" y="315192"/>
                      <a:pt x="215678" y="279835"/>
                    </a:cubicBezTo>
                    <a:lnTo>
                      <a:pt x="187090" y="232292"/>
                    </a:lnTo>
                    <a:cubicBezTo>
                      <a:pt x="144599" y="252028"/>
                      <a:pt x="93203" y="236926"/>
                      <a:pt x="68572" y="195893"/>
                    </a:cubicBezTo>
                    <a:cubicBezTo>
                      <a:pt x="42171" y="151996"/>
                      <a:pt x="56387" y="94976"/>
                      <a:pt x="100285" y="68575"/>
                    </a:cubicBezTo>
                    <a:cubicBezTo>
                      <a:pt x="115854" y="59254"/>
                      <a:pt x="133038" y="54984"/>
                      <a:pt x="149910" y="55296"/>
                    </a:cubicBezTo>
                    <a:lnTo>
                      <a:pt x="163501" y="776"/>
                    </a:lnTo>
                    <a:close/>
                  </a:path>
                </a:pathLst>
              </a:custGeom>
              <a:solidFill>
                <a:srgbClr val="4A77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02" name="Shape 302"/>
        <p:cNvGrpSpPr/>
        <p:nvPr/>
      </p:nvGrpSpPr>
      <p:grpSpPr>
        <a:xfrm>
          <a:off x="0" y="0"/>
          <a:ext cx="0" cy="0"/>
          <a:chOff x="0" y="0"/>
          <a:chExt cx="0" cy="0"/>
        </a:xfrm>
      </p:grpSpPr>
      <p:sp>
        <p:nvSpPr>
          <p:cNvPr id="303" name="Google Shape;303;p22"/>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grpSp>
        <p:nvGrpSpPr>
          <p:cNvPr id="304" name="Google Shape;304;p22"/>
          <p:cNvGrpSpPr/>
          <p:nvPr/>
        </p:nvGrpSpPr>
        <p:grpSpPr>
          <a:xfrm flipH="1">
            <a:off x="316001" y="323934"/>
            <a:ext cx="8511933" cy="4503517"/>
            <a:chOff x="350039" y="323934"/>
            <a:chExt cx="8511933" cy="4503517"/>
          </a:xfrm>
        </p:grpSpPr>
        <p:grpSp>
          <p:nvGrpSpPr>
            <p:cNvPr id="305" name="Google Shape;305;p22"/>
            <p:cNvGrpSpPr/>
            <p:nvPr/>
          </p:nvGrpSpPr>
          <p:grpSpPr>
            <a:xfrm>
              <a:off x="8522751" y="323934"/>
              <a:ext cx="339221" cy="693800"/>
              <a:chOff x="8588561" y="316059"/>
              <a:chExt cx="339221" cy="693800"/>
            </a:xfrm>
          </p:grpSpPr>
          <p:grpSp>
            <p:nvGrpSpPr>
              <p:cNvPr id="306" name="Google Shape;306;p22"/>
              <p:cNvGrpSpPr/>
              <p:nvPr/>
            </p:nvGrpSpPr>
            <p:grpSpPr>
              <a:xfrm>
                <a:off x="8588561" y="316059"/>
                <a:ext cx="339221" cy="458575"/>
                <a:chOff x="507836" y="4029059"/>
                <a:chExt cx="339221" cy="458575"/>
              </a:xfrm>
            </p:grpSpPr>
            <p:sp>
              <p:nvSpPr>
                <p:cNvPr id="307" name="Google Shape;307;p22"/>
                <p:cNvSpPr/>
                <p:nvPr/>
              </p:nvSpPr>
              <p:spPr>
                <a:xfrm flipH="1">
                  <a:off x="630685" y="4271263"/>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 name="Google Shape;308;p22"/>
                <p:cNvSpPr/>
                <p:nvPr/>
              </p:nvSpPr>
              <p:spPr>
                <a:xfrm>
                  <a:off x="507836" y="402905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9" name="Google Shape;309;p22"/>
              <p:cNvSpPr/>
              <p:nvPr/>
            </p:nvSpPr>
            <p:spPr>
              <a:xfrm flipH="1" rot="10800000">
                <a:off x="8592126" y="856000"/>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0" name="Google Shape;310;p22"/>
            <p:cNvGrpSpPr/>
            <p:nvPr/>
          </p:nvGrpSpPr>
          <p:grpSpPr>
            <a:xfrm rot="10800000">
              <a:off x="350039" y="4380538"/>
              <a:ext cx="363182" cy="446914"/>
              <a:chOff x="8430773" y="316049"/>
              <a:chExt cx="363182" cy="446914"/>
            </a:xfrm>
          </p:grpSpPr>
          <p:sp>
            <p:nvSpPr>
              <p:cNvPr id="311" name="Google Shape;311;p22"/>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22"/>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sp>
        <p:nvSpPr>
          <p:cNvPr id="25" name="Google Shape;25;p4"/>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6" name="Google Shape;2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 name="Google Shape;27;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28" name="Google Shape;28;p4"/>
          <p:cNvGrpSpPr/>
          <p:nvPr/>
        </p:nvGrpSpPr>
        <p:grpSpPr>
          <a:xfrm>
            <a:off x="8424003" y="373676"/>
            <a:ext cx="370207" cy="331639"/>
            <a:chOff x="8609341" y="284788"/>
            <a:chExt cx="370207" cy="331639"/>
          </a:xfrm>
        </p:grpSpPr>
        <p:sp>
          <p:nvSpPr>
            <p:cNvPr id="29" name="Google Shape;29;p4"/>
            <p:cNvSpPr/>
            <p:nvPr/>
          </p:nvSpPr>
          <p:spPr>
            <a:xfrm>
              <a:off x="8763176" y="284788"/>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 name="Google Shape;30;p4"/>
            <p:cNvSpPr/>
            <p:nvPr/>
          </p:nvSpPr>
          <p:spPr>
            <a:xfrm>
              <a:off x="8609341" y="462568"/>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33" name="Google Shape;3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 name="Google Shape;34;p5"/>
          <p:cNvSpPr txBox="1"/>
          <p:nvPr>
            <p:ph idx="1" type="subTitle"/>
          </p:nvPr>
        </p:nvSpPr>
        <p:spPr>
          <a:xfrm>
            <a:off x="5045469" y="2427171"/>
            <a:ext cx="3378600" cy="175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5" name="Google Shape;35;p5"/>
          <p:cNvSpPr txBox="1"/>
          <p:nvPr>
            <p:ph idx="2" type="subTitle"/>
          </p:nvPr>
        </p:nvSpPr>
        <p:spPr>
          <a:xfrm>
            <a:off x="1128225" y="2427171"/>
            <a:ext cx="3378600" cy="175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6" name="Google Shape;36;p5"/>
          <p:cNvSpPr txBox="1"/>
          <p:nvPr>
            <p:ph idx="3" type="subTitle"/>
          </p:nvPr>
        </p:nvSpPr>
        <p:spPr>
          <a:xfrm>
            <a:off x="1128225" y="2019157"/>
            <a:ext cx="3378600" cy="473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7" name="Google Shape;37;p5"/>
          <p:cNvSpPr txBox="1"/>
          <p:nvPr>
            <p:ph idx="4" type="subTitle"/>
          </p:nvPr>
        </p:nvSpPr>
        <p:spPr>
          <a:xfrm>
            <a:off x="5045471" y="2019157"/>
            <a:ext cx="3378600" cy="473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erriweather Sans"/>
                <a:ea typeface="Merriweather Sans"/>
                <a:cs typeface="Merriweather Sans"/>
                <a:sym typeface="Merriweather Sans"/>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38" name="Google Shape;38;p5"/>
          <p:cNvGrpSpPr/>
          <p:nvPr/>
        </p:nvGrpSpPr>
        <p:grpSpPr>
          <a:xfrm>
            <a:off x="-280667" y="316049"/>
            <a:ext cx="9074622" cy="4830807"/>
            <a:chOff x="-280667" y="316049"/>
            <a:chExt cx="9074622" cy="4830807"/>
          </a:xfrm>
        </p:grpSpPr>
        <p:grpSp>
          <p:nvGrpSpPr>
            <p:cNvPr id="39" name="Google Shape;39;p5"/>
            <p:cNvGrpSpPr/>
            <p:nvPr/>
          </p:nvGrpSpPr>
          <p:grpSpPr>
            <a:xfrm>
              <a:off x="350039" y="316049"/>
              <a:ext cx="8443916" cy="3085309"/>
              <a:chOff x="350039" y="316049"/>
              <a:chExt cx="8443916" cy="3085309"/>
            </a:xfrm>
          </p:grpSpPr>
          <p:grpSp>
            <p:nvGrpSpPr>
              <p:cNvPr id="40" name="Google Shape;40;p5"/>
              <p:cNvGrpSpPr/>
              <p:nvPr/>
            </p:nvGrpSpPr>
            <p:grpSpPr>
              <a:xfrm>
                <a:off x="8383189" y="316049"/>
                <a:ext cx="410766" cy="867490"/>
                <a:chOff x="8383189" y="316049"/>
                <a:chExt cx="410766" cy="867490"/>
              </a:xfrm>
            </p:grpSpPr>
            <p:sp>
              <p:nvSpPr>
                <p:cNvPr id="41" name="Google Shape;41;p5"/>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5"/>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 name="Google Shape;43;p5"/>
                <p:cNvSpPr/>
                <p:nvPr/>
              </p:nvSpPr>
              <p:spPr>
                <a:xfrm>
                  <a:off x="8383189" y="762976"/>
                  <a:ext cx="95162" cy="95162"/>
                </a:xfrm>
                <a:custGeom>
                  <a:rect b="b" l="l" r="r" t="t"/>
                  <a:pathLst>
                    <a:path extrusionOk="0" h="80817" w="80817">
                      <a:moveTo>
                        <a:pt x="0" y="40409"/>
                      </a:moveTo>
                      <a:cubicBezTo>
                        <a:pt x="32129" y="44991"/>
                        <a:pt x="35878" y="48688"/>
                        <a:pt x="40409" y="80817"/>
                      </a:cubicBezTo>
                      <a:cubicBezTo>
                        <a:pt x="44991" y="48688"/>
                        <a:pt x="48688" y="44939"/>
                        <a:pt x="80817" y="40409"/>
                      </a:cubicBezTo>
                      <a:cubicBezTo>
                        <a:pt x="48688" y="35826"/>
                        <a:pt x="44939" y="32129"/>
                        <a:pt x="40409" y="0"/>
                      </a:cubicBezTo>
                      <a:cubicBezTo>
                        <a:pt x="35826" y="32129"/>
                        <a:pt x="32129" y="35878"/>
                        <a:pt x="0" y="40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 name="Google Shape;44;p5"/>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 name="Google Shape;45;p5"/>
              <p:cNvGrpSpPr/>
              <p:nvPr/>
            </p:nvGrpSpPr>
            <p:grpSpPr>
              <a:xfrm>
                <a:off x="350039" y="2954425"/>
                <a:ext cx="363193" cy="446933"/>
                <a:chOff x="350039" y="4157075"/>
                <a:chExt cx="363193" cy="446933"/>
              </a:xfrm>
            </p:grpSpPr>
            <p:sp>
              <p:nvSpPr>
                <p:cNvPr id="46" name="Google Shape;46;p5"/>
                <p:cNvSpPr/>
                <p:nvPr/>
              </p:nvSpPr>
              <p:spPr>
                <a:xfrm flipH="1">
                  <a:off x="496860" y="4387637"/>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5"/>
                <p:cNvSpPr/>
                <p:nvPr/>
              </p:nvSpPr>
              <p:spPr>
                <a:xfrm flipH="1" rot="10800000">
                  <a:off x="350039" y="4157075"/>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8" name="Google Shape;48;p5"/>
            <p:cNvGrpSpPr/>
            <p:nvPr/>
          </p:nvGrpSpPr>
          <p:grpSpPr>
            <a:xfrm>
              <a:off x="-280667" y="3614224"/>
              <a:ext cx="993896" cy="1532632"/>
              <a:chOff x="8691971" y="1597019"/>
              <a:chExt cx="1882379" cy="2902712"/>
            </a:xfrm>
          </p:grpSpPr>
          <p:sp>
            <p:nvSpPr>
              <p:cNvPr id="49" name="Google Shape;49;p5"/>
              <p:cNvSpPr/>
              <p:nvPr/>
            </p:nvSpPr>
            <p:spPr>
              <a:xfrm>
                <a:off x="9329929" y="3671116"/>
                <a:ext cx="931038" cy="828614"/>
              </a:xfrm>
              <a:custGeom>
                <a:rect b="b" l="l" r="r" t="t"/>
                <a:pathLst>
                  <a:path extrusionOk="0" h="427672" w="480536">
                    <a:moveTo>
                      <a:pt x="355092" y="362045"/>
                    </a:moveTo>
                    <a:cubicBezTo>
                      <a:pt x="429863" y="315754"/>
                      <a:pt x="480536" y="221647"/>
                      <a:pt x="480536" y="91821"/>
                    </a:cubicBezTo>
                    <a:cubicBezTo>
                      <a:pt x="480536" y="77438"/>
                      <a:pt x="479203" y="64294"/>
                      <a:pt x="476631" y="52197"/>
                    </a:cubicBezTo>
                    <a:cubicBezTo>
                      <a:pt x="470059" y="21526"/>
                      <a:pt x="442436" y="0"/>
                      <a:pt x="411099" y="0"/>
                    </a:cubicBezTo>
                    <a:lnTo>
                      <a:pt x="69437" y="0"/>
                    </a:lnTo>
                    <a:cubicBezTo>
                      <a:pt x="38100" y="0"/>
                      <a:pt x="10478" y="21526"/>
                      <a:pt x="3905" y="52197"/>
                    </a:cubicBezTo>
                    <a:cubicBezTo>
                      <a:pt x="1334" y="64294"/>
                      <a:pt x="0" y="77438"/>
                      <a:pt x="0" y="91821"/>
                    </a:cubicBezTo>
                    <a:cubicBezTo>
                      <a:pt x="0" y="219742"/>
                      <a:pt x="51149" y="315087"/>
                      <a:pt x="126397" y="361950"/>
                    </a:cubicBezTo>
                    <a:cubicBezTo>
                      <a:pt x="135731" y="367760"/>
                      <a:pt x="133160" y="381857"/>
                      <a:pt x="122301" y="383857"/>
                    </a:cubicBezTo>
                    <a:lnTo>
                      <a:pt x="121444" y="384048"/>
                    </a:lnTo>
                    <a:cubicBezTo>
                      <a:pt x="100489" y="387953"/>
                      <a:pt x="85249" y="406336"/>
                      <a:pt x="85249" y="427672"/>
                    </a:cubicBezTo>
                    <a:lnTo>
                      <a:pt x="395383" y="427672"/>
                    </a:lnTo>
                    <a:cubicBezTo>
                      <a:pt x="395383" y="406336"/>
                      <a:pt x="380143" y="387953"/>
                      <a:pt x="359188" y="384048"/>
                    </a:cubicBezTo>
                    <a:cubicBezTo>
                      <a:pt x="348425" y="382048"/>
                      <a:pt x="345853" y="367855"/>
                      <a:pt x="355187" y="3620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 name="Google Shape;50;p5"/>
              <p:cNvSpPr/>
              <p:nvPr/>
            </p:nvSpPr>
            <p:spPr>
              <a:xfrm>
                <a:off x="9474987" y="3823070"/>
                <a:ext cx="634101" cy="18455"/>
              </a:xfrm>
              <a:custGeom>
                <a:rect b="b" l="l" r="r" t="t"/>
                <a:pathLst>
                  <a:path extrusionOk="0" h="9525" w="327278">
                    <a:moveTo>
                      <a:pt x="0" y="0"/>
                    </a:moveTo>
                    <a:lnTo>
                      <a:pt x="327279"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 name="Google Shape;51;p5"/>
              <p:cNvSpPr/>
              <p:nvPr/>
            </p:nvSpPr>
            <p:spPr>
              <a:xfrm>
                <a:off x="8773382" y="2190308"/>
                <a:ext cx="798903" cy="1481910"/>
              </a:xfrm>
              <a:custGeom>
                <a:rect b="b" l="l" r="r" t="t"/>
                <a:pathLst>
                  <a:path extrusionOk="0" h="764857" w="412337">
                    <a:moveTo>
                      <a:pt x="0" y="0"/>
                    </a:moveTo>
                    <a:cubicBezTo>
                      <a:pt x="0" y="0"/>
                      <a:pt x="412337" y="448913"/>
                      <a:pt x="412337" y="764858"/>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 name="Google Shape;52;p5"/>
              <p:cNvSpPr/>
              <p:nvPr/>
            </p:nvSpPr>
            <p:spPr>
              <a:xfrm>
                <a:off x="9946595" y="2319211"/>
                <a:ext cx="551610" cy="1352728"/>
              </a:xfrm>
              <a:custGeom>
                <a:rect b="b" l="l" r="r" t="t"/>
                <a:pathLst>
                  <a:path extrusionOk="0" h="698182" w="284702">
                    <a:moveTo>
                      <a:pt x="0" y="698182"/>
                    </a:moveTo>
                    <a:cubicBezTo>
                      <a:pt x="0" y="698182"/>
                      <a:pt x="82201" y="304895"/>
                      <a:pt x="28470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 name="Google Shape;53;p5"/>
              <p:cNvSpPr/>
              <p:nvPr/>
            </p:nvSpPr>
            <p:spPr>
              <a:xfrm>
                <a:off x="8691971" y="2149392"/>
                <a:ext cx="956110" cy="1522672"/>
              </a:xfrm>
              <a:custGeom>
                <a:rect b="b" l="l" r="r" t="t"/>
                <a:pathLst>
                  <a:path extrusionOk="0" h="785895" w="493476">
                    <a:moveTo>
                      <a:pt x="434766" y="785896"/>
                    </a:moveTo>
                    <a:cubicBezTo>
                      <a:pt x="434766" y="785896"/>
                      <a:pt x="128252" y="563297"/>
                      <a:pt x="138062" y="517672"/>
                    </a:cubicBezTo>
                    <a:cubicBezTo>
                      <a:pt x="147873" y="472047"/>
                      <a:pt x="259220" y="528626"/>
                      <a:pt x="258935" y="487287"/>
                    </a:cubicBezTo>
                    <a:cubicBezTo>
                      <a:pt x="258649" y="445949"/>
                      <a:pt x="-99872" y="159627"/>
                      <a:pt x="27287" y="33802"/>
                    </a:cubicBezTo>
                    <a:cubicBezTo>
                      <a:pt x="154445" y="-92119"/>
                      <a:pt x="343421" y="168390"/>
                      <a:pt x="382569" y="250115"/>
                    </a:cubicBezTo>
                    <a:cubicBezTo>
                      <a:pt x="421717" y="331839"/>
                      <a:pt x="390951" y="203347"/>
                      <a:pt x="435147" y="193631"/>
                    </a:cubicBezTo>
                    <a:cubicBezTo>
                      <a:pt x="496679" y="180201"/>
                      <a:pt x="503251" y="698742"/>
                      <a:pt x="483629" y="785896"/>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 name="Google Shape;54;p5"/>
              <p:cNvSpPr/>
              <p:nvPr/>
            </p:nvSpPr>
            <p:spPr>
              <a:xfrm>
                <a:off x="9825239" y="2288197"/>
                <a:ext cx="749111" cy="1383948"/>
              </a:xfrm>
              <a:custGeom>
                <a:rect b="b" l="l" r="r" t="t"/>
                <a:pathLst>
                  <a:path extrusionOk="0" h="714296" w="386638">
                    <a:moveTo>
                      <a:pt x="25725" y="714201"/>
                    </a:moveTo>
                    <a:cubicBezTo>
                      <a:pt x="25725" y="714201"/>
                      <a:pt x="-14470" y="418259"/>
                      <a:pt x="5627" y="391399"/>
                    </a:cubicBezTo>
                    <a:cubicBezTo>
                      <a:pt x="25725" y="364538"/>
                      <a:pt x="39155" y="401495"/>
                      <a:pt x="62682" y="391399"/>
                    </a:cubicBezTo>
                    <a:cubicBezTo>
                      <a:pt x="86114" y="381302"/>
                      <a:pt x="163266" y="-52276"/>
                      <a:pt x="324239" y="5255"/>
                    </a:cubicBezTo>
                    <a:cubicBezTo>
                      <a:pt x="485211" y="62786"/>
                      <a:pt x="279947" y="270717"/>
                      <a:pt x="313380" y="310151"/>
                    </a:cubicBezTo>
                    <a:cubicBezTo>
                      <a:pt x="337097" y="338154"/>
                      <a:pt x="346908" y="264621"/>
                      <a:pt x="373769" y="338440"/>
                    </a:cubicBezTo>
                    <a:cubicBezTo>
                      <a:pt x="400629" y="412259"/>
                      <a:pt x="121166" y="714296"/>
                      <a:pt x="121166" y="714296"/>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a:off x="9493276" y="1597019"/>
                <a:ext cx="769478" cy="1433049"/>
              </a:xfrm>
              <a:custGeom>
                <a:rect b="b" l="l" r="r" t="t"/>
                <a:pathLst>
                  <a:path extrusionOk="0" h="739638" w="397150">
                    <a:moveTo>
                      <a:pt x="21357" y="478940"/>
                    </a:moveTo>
                    <a:cubicBezTo>
                      <a:pt x="21357" y="478940"/>
                      <a:pt x="-34936" y="99654"/>
                      <a:pt x="35263" y="192142"/>
                    </a:cubicBezTo>
                    <a:cubicBezTo>
                      <a:pt x="91651" y="266437"/>
                      <a:pt x="107368" y="245482"/>
                      <a:pt x="128799" y="158995"/>
                    </a:cubicBezTo>
                    <a:cubicBezTo>
                      <a:pt x="155945" y="49553"/>
                      <a:pt x="232431" y="-10264"/>
                      <a:pt x="318918" y="1451"/>
                    </a:cubicBezTo>
                    <a:cubicBezTo>
                      <a:pt x="352446" y="5928"/>
                      <a:pt x="367972" y="22216"/>
                      <a:pt x="329681" y="125657"/>
                    </a:cubicBezTo>
                    <a:cubicBezTo>
                      <a:pt x="313489" y="169472"/>
                      <a:pt x="386545" y="138230"/>
                      <a:pt x="396166" y="158995"/>
                    </a:cubicBezTo>
                    <a:cubicBezTo>
                      <a:pt x="413406" y="196047"/>
                      <a:pt x="198617" y="621815"/>
                      <a:pt x="198617" y="739639"/>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5"/>
              <p:cNvSpPr/>
              <p:nvPr/>
            </p:nvSpPr>
            <p:spPr>
              <a:xfrm>
                <a:off x="9759539" y="1599829"/>
                <a:ext cx="270057" cy="2072831"/>
              </a:xfrm>
              <a:custGeom>
                <a:rect b="b" l="l" r="r" t="t"/>
                <a:pathLst>
                  <a:path extrusionOk="0" h="1069848" w="139384">
                    <a:moveTo>
                      <a:pt x="139385" y="0"/>
                    </a:moveTo>
                    <a:cubicBezTo>
                      <a:pt x="139385" y="0"/>
                      <a:pt x="-33303" y="485489"/>
                      <a:pt x="5749" y="1069848"/>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6"/>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59" name="Google Shape;59;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0" name="Google Shape;60;p6"/>
          <p:cNvGrpSpPr/>
          <p:nvPr/>
        </p:nvGrpSpPr>
        <p:grpSpPr>
          <a:xfrm>
            <a:off x="270276" y="323934"/>
            <a:ext cx="8577743" cy="4503505"/>
            <a:chOff x="270276" y="323934"/>
            <a:chExt cx="8577743" cy="4503505"/>
          </a:xfrm>
        </p:grpSpPr>
        <p:grpSp>
          <p:nvGrpSpPr>
            <p:cNvPr id="61" name="Google Shape;61;p6"/>
            <p:cNvGrpSpPr/>
            <p:nvPr/>
          </p:nvGrpSpPr>
          <p:grpSpPr>
            <a:xfrm flipH="1" rot="10800000">
              <a:off x="8484837" y="4380525"/>
              <a:ext cx="363182" cy="446914"/>
              <a:chOff x="8430773" y="316049"/>
              <a:chExt cx="363182" cy="446914"/>
            </a:xfrm>
          </p:grpSpPr>
          <p:sp>
            <p:nvSpPr>
              <p:cNvPr id="62" name="Google Shape;62;p6"/>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6"/>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 name="Google Shape;64;p6"/>
            <p:cNvGrpSpPr/>
            <p:nvPr/>
          </p:nvGrpSpPr>
          <p:grpSpPr>
            <a:xfrm flipH="1">
              <a:off x="270276" y="323934"/>
              <a:ext cx="339221" cy="693800"/>
              <a:chOff x="8588561" y="316059"/>
              <a:chExt cx="339221" cy="693800"/>
            </a:xfrm>
          </p:grpSpPr>
          <p:grpSp>
            <p:nvGrpSpPr>
              <p:cNvPr id="65" name="Google Shape;65;p6"/>
              <p:cNvGrpSpPr/>
              <p:nvPr/>
            </p:nvGrpSpPr>
            <p:grpSpPr>
              <a:xfrm>
                <a:off x="8588561" y="316059"/>
                <a:ext cx="339221" cy="458575"/>
                <a:chOff x="507836" y="4029059"/>
                <a:chExt cx="339221" cy="458575"/>
              </a:xfrm>
            </p:grpSpPr>
            <p:sp>
              <p:nvSpPr>
                <p:cNvPr id="66" name="Google Shape;66;p6"/>
                <p:cNvSpPr/>
                <p:nvPr/>
              </p:nvSpPr>
              <p:spPr>
                <a:xfrm flipH="1">
                  <a:off x="630685" y="4271263"/>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6"/>
                <p:cNvSpPr/>
                <p:nvPr/>
              </p:nvSpPr>
              <p:spPr>
                <a:xfrm>
                  <a:off x="507836" y="402905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8" name="Google Shape;68;p6"/>
              <p:cNvSpPr/>
              <p:nvPr/>
            </p:nvSpPr>
            <p:spPr>
              <a:xfrm flipH="1" rot="10800000">
                <a:off x="8592126" y="856000"/>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 name="Shape 69"/>
        <p:cNvGrpSpPr/>
        <p:nvPr/>
      </p:nvGrpSpPr>
      <p:grpSpPr>
        <a:xfrm>
          <a:off x="0" y="0"/>
          <a:ext cx="0" cy="0"/>
          <a:chOff x="0" y="0"/>
          <a:chExt cx="0" cy="0"/>
        </a:xfrm>
      </p:grpSpPr>
      <p:sp>
        <p:nvSpPr>
          <p:cNvPr id="70" name="Google Shape;70;p7"/>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71" name="Google Shape;71;p7"/>
          <p:cNvSpPr txBox="1"/>
          <p:nvPr>
            <p:ph type="title"/>
          </p:nvPr>
        </p:nvSpPr>
        <p:spPr>
          <a:xfrm>
            <a:off x="713225" y="796050"/>
            <a:ext cx="4107000" cy="10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2" name="Google Shape;72;p7"/>
          <p:cNvSpPr txBox="1"/>
          <p:nvPr>
            <p:ph idx="1" type="subTitle"/>
          </p:nvPr>
        </p:nvSpPr>
        <p:spPr>
          <a:xfrm>
            <a:off x="713225" y="1853242"/>
            <a:ext cx="4107000" cy="249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Open Sans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73" name="Google Shape;73;p7"/>
          <p:cNvSpPr/>
          <p:nvPr>
            <p:ph idx="2" type="pic"/>
          </p:nvPr>
        </p:nvSpPr>
        <p:spPr>
          <a:xfrm>
            <a:off x="5261125" y="761999"/>
            <a:ext cx="2868600" cy="3619500"/>
          </a:xfrm>
          <a:prstGeom prst="rect">
            <a:avLst/>
          </a:prstGeom>
          <a:noFill/>
          <a:ln>
            <a:noFill/>
          </a:ln>
          <a:effectLst>
            <a:outerShdw blurRad="57150" rotWithShape="0" algn="bl" dir="5400000" dist="19050">
              <a:schemeClr val="dk1">
                <a:alpha val="30000"/>
              </a:schemeClr>
            </a:outerShdw>
          </a:effectLst>
        </p:spPr>
      </p:sp>
      <p:grpSp>
        <p:nvGrpSpPr>
          <p:cNvPr id="74" name="Google Shape;74;p7"/>
          <p:cNvGrpSpPr/>
          <p:nvPr/>
        </p:nvGrpSpPr>
        <p:grpSpPr>
          <a:xfrm>
            <a:off x="350039" y="316049"/>
            <a:ext cx="8443916" cy="4511403"/>
            <a:chOff x="350039" y="316049"/>
            <a:chExt cx="8443916" cy="4511403"/>
          </a:xfrm>
        </p:grpSpPr>
        <p:grpSp>
          <p:nvGrpSpPr>
            <p:cNvPr id="75" name="Google Shape;75;p7"/>
            <p:cNvGrpSpPr/>
            <p:nvPr/>
          </p:nvGrpSpPr>
          <p:grpSpPr>
            <a:xfrm>
              <a:off x="8383189" y="316049"/>
              <a:ext cx="410766" cy="867490"/>
              <a:chOff x="8383189" y="316049"/>
              <a:chExt cx="410766" cy="867490"/>
            </a:xfrm>
          </p:grpSpPr>
          <p:sp>
            <p:nvSpPr>
              <p:cNvPr id="76" name="Google Shape;76;p7"/>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7"/>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7"/>
              <p:cNvSpPr/>
              <p:nvPr/>
            </p:nvSpPr>
            <p:spPr>
              <a:xfrm>
                <a:off x="8383189" y="762976"/>
                <a:ext cx="95162" cy="95162"/>
              </a:xfrm>
              <a:custGeom>
                <a:rect b="b" l="l" r="r" t="t"/>
                <a:pathLst>
                  <a:path extrusionOk="0" h="80817" w="80817">
                    <a:moveTo>
                      <a:pt x="0" y="40409"/>
                    </a:moveTo>
                    <a:cubicBezTo>
                      <a:pt x="32129" y="44991"/>
                      <a:pt x="35878" y="48688"/>
                      <a:pt x="40409" y="80817"/>
                    </a:cubicBezTo>
                    <a:cubicBezTo>
                      <a:pt x="44991" y="48688"/>
                      <a:pt x="48688" y="44939"/>
                      <a:pt x="80817" y="40409"/>
                    </a:cubicBezTo>
                    <a:cubicBezTo>
                      <a:pt x="48688" y="35826"/>
                      <a:pt x="44939" y="32129"/>
                      <a:pt x="40409" y="0"/>
                    </a:cubicBezTo>
                    <a:cubicBezTo>
                      <a:pt x="35826" y="32129"/>
                      <a:pt x="32129" y="35878"/>
                      <a:pt x="0" y="40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7"/>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 name="Google Shape;80;p7"/>
            <p:cNvGrpSpPr/>
            <p:nvPr/>
          </p:nvGrpSpPr>
          <p:grpSpPr>
            <a:xfrm rot="10800000">
              <a:off x="350039" y="4380538"/>
              <a:ext cx="363182" cy="446914"/>
              <a:chOff x="8430773" y="316049"/>
              <a:chExt cx="363182" cy="446914"/>
            </a:xfrm>
          </p:grpSpPr>
          <p:sp>
            <p:nvSpPr>
              <p:cNvPr id="81" name="Google Shape;81;p7"/>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 name="Google Shape;82;p7"/>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3" name="Shape 83"/>
        <p:cNvGrpSpPr/>
        <p:nvPr/>
      </p:nvGrpSpPr>
      <p:grpSpPr>
        <a:xfrm>
          <a:off x="0" y="0"/>
          <a:ext cx="0" cy="0"/>
          <a:chOff x="0" y="0"/>
          <a:chExt cx="0" cy="0"/>
        </a:xfrm>
      </p:grpSpPr>
      <p:sp>
        <p:nvSpPr>
          <p:cNvPr id="84" name="Google Shape;84;p8"/>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85" name="Google Shape;85;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grpSp>
        <p:nvGrpSpPr>
          <p:cNvPr id="86" name="Google Shape;86;p8"/>
          <p:cNvGrpSpPr/>
          <p:nvPr/>
        </p:nvGrpSpPr>
        <p:grpSpPr>
          <a:xfrm>
            <a:off x="-280667" y="316049"/>
            <a:ext cx="9074622" cy="4830807"/>
            <a:chOff x="-280667" y="316049"/>
            <a:chExt cx="9074622" cy="4830807"/>
          </a:xfrm>
        </p:grpSpPr>
        <p:grpSp>
          <p:nvGrpSpPr>
            <p:cNvPr id="87" name="Google Shape;87;p8"/>
            <p:cNvGrpSpPr/>
            <p:nvPr/>
          </p:nvGrpSpPr>
          <p:grpSpPr>
            <a:xfrm>
              <a:off x="350039" y="316049"/>
              <a:ext cx="8443916" cy="3085309"/>
              <a:chOff x="350039" y="316049"/>
              <a:chExt cx="8443916" cy="3085309"/>
            </a:xfrm>
          </p:grpSpPr>
          <p:grpSp>
            <p:nvGrpSpPr>
              <p:cNvPr id="88" name="Google Shape;88;p8"/>
              <p:cNvGrpSpPr/>
              <p:nvPr/>
            </p:nvGrpSpPr>
            <p:grpSpPr>
              <a:xfrm>
                <a:off x="8383189" y="316049"/>
                <a:ext cx="410766" cy="867490"/>
                <a:chOff x="8383189" y="316049"/>
                <a:chExt cx="410766" cy="867490"/>
              </a:xfrm>
            </p:grpSpPr>
            <p:sp>
              <p:nvSpPr>
                <p:cNvPr id="89" name="Google Shape;89;p8"/>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 name="Google Shape;90;p8"/>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8"/>
                <p:cNvSpPr/>
                <p:nvPr/>
              </p:nvSpPr>
              <p:spPr>
                <a:xfrm>
                  <a:off x="8383189" y="762976"/>
                  <a:ext cx="95162" cy="95162"/>
                </a:xfrm>
                <a:custGeom>
                  <a:rect b="b" l="l" r="r" t="t"/>
                  <a:pathLst>
                    <a:path extrusionOk="0" h="80817" w="80817">
                      <a:moveTo>
                        <a:pt x="0" y="40409"/>
                      </a:moveTo>
                      <a:cubicBezTo>
                        <a:pt x="32129" y="44991"/>
                        <a:pt x="35878" y="48688"/>
                        <a:pt x="40409" y="80817"/>
                      </a:cubicBezTo>
                      <a:cubicBezTo>
                        <a:pt x="44991" y="48688"/>
                        <a:pt x="48688" y="44939"/>
                        <a:pt x="80817" y="40409"/>
                      </a:cubicBezTo>
                      <a:cubicBezTo>
                        <a:pt x="48688" y="35826"/>
                        <a:pt x="44939" y="32129"/>
                        <a:pt x="40409" y="0"/>
                      </a:cubicBezTo>
                      <a:cubicBezTo>
                        <a:pt x="35826" y="32129"/>
                        <a:pt x="32129" y="35878"/>
                        <a:pt x="0" y="40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 name="Google Shape;92;p8"/>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3" name="Google Shape;93;p8"/>
              <p:cNvGrpSpPr/>
              <p:nvPr/>
            </p:nvGrpSpPr>
            <p:grpSpPr>
              <a:xfrm>
                <a:off x="350039" y="2954425"/>
                <a:ext cx="363193" cy="446933"/>
                <a:chOff x="350039" y="4157075"/>
                <a:chExt cx="363193" cy="446933"/>
              </a:xfrm>
            </p:grpSpPr>
            <p:sp>
              <p:nvSpPr>
                <p:cNvPr id="94" name="Google Shape;94;p8"/>
                <p:cNvSpPr/>
                <p:nvPr/>
              </p:nvSpPr>
              <p:spPr>
                <a:xfrm flipH="1">
                  <a:off x="496860" y="4387637"/>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 name="Google Shape;95;p8"/>
                <p:cNvSpPr/>
                <p:nvPr/>
              </p:nvSpPr>
              <p:spPr>
                <a:xfrm flipH="1" rot="10800000">
                  <a:off x="350039" y="4157075"/>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6" name="Google Shape;96;p8"/>
            <p:cNvGrpSpPr/>
            <p:nvPr/>
          </p:nvGrpSpPr>
          <p:grpSpPr>
            <a:xfrm>
              <a:off x="-280667" y="3614224"/>
              <a:ext cx="993896" cy="1532632"/>
              <a:chOff x="8691971" y="1597019"/>
              <a:chExt cx="1882379" cy="2902712"/>
            </a:xfrm>
          </p:grpSpPr>
          <p:sp>
            <p:nvSpPr>
              <p:cNvPr id="97" name="Google Shape;97;p8"/>
              <p:cNvSpPr/>
              <p:nvPr/>
            </p:nvSpPr>
            <p:spPr>
              <a:xfrm>
                <a:off x="9329929" y="3671116"/>
                <a:ext cx="931038" cy="828614"/>
              </a:xfrm>
              <a:custGeom>
                <a:rect b="b" l="l" r="r" t="t"/>
                <a:pathLst>
                  <a:path extrusionOk="0" h="427672" w="480536">
                    <a:moveTo>
                      <a:pt x="355092" y="362045"/>
                    </a:moveTo>
                    <a:cubicBezTo>
                      <a:pt x="429863" y="315754"/>
                      <a:pt x="480536" y="221647"/>
                      <a:pt x="480536" y="91821"/>
                    </a:cubicBezTo>
                    <a:cubicBezTo>
                      <a:pt x="480536" y="77438"/>
                      <a:pt x="479203" y="64294"/>
                      <a:pt x="476631" y="52197"/>
                    </a:cubicBezTo>
                    <a:cubicBezTo>
                      <a:pt x="470059" y="21526"/>
                      <a:pt x="442436" y="0"/>
                      <a:pt x="411099" y="0"/>
                    </a:cubicBezTo>
                    <a:lnTo>
                      <a:pt x="69437" y="0"/>
                    </a:lnTo>
                    <a:cubicBezTo>
                      <a:pt x="38100" y="0"/>
                      <a:pt x="10478" y="21526"/>
                      <a:pt x="3905" y="52197"/>
                    </a:cubicBezTo>
                    <a:cubicBezTo>
                      <a:pt x="1334" y="64294"/>
                      <a:pt x="0" y="77438"/>
                      <a:pt x="0" y="91821"/>
                    </a:cubicBezTo>
                    <a:cubicBezTo>
                      <a:pt x="0" y="219742"/>
                      <a:pt x="51149" y="315087"/>
                      <a:pt x="126397" y="361950"/>
                    </a:cubicBezTo>
                    <a:cubicBezTo>
                      <a:pt x="135731" y="367760"/>
                      <a:pt x="133160" y="381857"/>
                      <a:pt x="122301" y="383857"/>
                    </a:cubicBezTo>
                    <a:lnTo>
                      <a:pt x="121444" y="384048"/>
                    </a:lnTo>
                    <a:cubicBezTo>
                      <a:pt x="100489" y="387953"/>
                      <a:pt x="85249" y="406336"/>
                      <a:pt x="85249" y="427672"/>
                    </a:cubicBezTo>
                    <a:lnTo>
                      <a:pt x="395383" y="427672"/>
                    </a:lnTo>
                    <a:cubicBezTo>
                      <a:pt x="395383" y="406336"/>
                      <a:pt x="380143" y="387953"/>
                      <a:pt x="359188" y="384048"/>
                    </a:cubicBezTo>
                    <a:cubicBezTo>
                      <a:pt x="348425" y="382048"/>
                      <a:pt x="345853" y="367855"/>
                      <a:pt x="355187" y="3620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 name="Google Shape;98;p8"/>
              <p:cNvSpPr/>
              <p:nvPr/>
            </p:nvSpPr>
            <p:spPr>
              <a:xfrm>
                <a:off x="9474987" y="3823070"/>
                <a:ext cx="634101" cy="18455"/>
              </a:xfrm>
              <a:custGeom>
                <a:rect b="b" l="l" r="r" t="t"/>
                <a:pathLst>
                  <a:path extrusionOk="0" h="9525" w="327278">
                    <a:moveTo>
                      <a:pt x="0" y="0"/>
                    </a:moveTo>
                    <a:lnTo>
                      <a:pt x="327279"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8"/>
              <p:cNvSpPr/>
              <p:nvPr/>
            </p:nvSpPr>
            <p:spPr>
              <a:xfrm>
                <a:off x="8773382" y="2190308"/>
                <a:ext cx="798903" cy="1481910"/>
              </a:xfrm>
              <a:custGeom>
                <a:rect b="b" l="l" r="r" t="t"/>
                <a:pathLst>
                  <a:path extrusionOk="0" h="764857" w="412337">
                    <a:moveTo>
                      <a:pt x="0" y="0"/>
                    </a:moveTo>
                    <a:cubicBezTo>
                      <a:pt x="0" y="0"/>
                      <a:pt x="412337" y="448913"/>
                      <a:pt x="412337" y="764858"/>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8"/>
              <p:cNvSpPr/>
              <p:nvPr/>
            </p:nvSpPr>
            <p:spPr>
              <a:xfrm>
                <a:off x="9946595" y="2319211"/>
                <a:ext cx="551610" cy="1352728"/>
              </a:xfrm>
              <a:custGeom>
                <a:rect b="b" l="l" r="r" t="t"/>
                <a:pathLst>
                  <a:path extrusionOk="0" h="698182" w="284702">
                    <a:moveTo>
                      <a:pt x="0" y="698182"/>
                    </a:moveTo>
                    <a:cubicBezTo>
                      <a:pt x="0" y="698182"/>
                      <a:pt x="82201" y="304895"/>
                      <a:pt x="28470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 name="Google Shape;101;p8"/>
              <p:cNvSpPr/>
              <p:nvPr/>
            </p:nvSpPr>
            <p:spPr>
              <a:xfrm>
                <a:off x="8691971" y="2149392"/>
                <a:ext cx="956110" cy="1522672"/>
              </a:xfrm>
              <a:custGeom>
                <a:rect b="b" l="l" r="r" t="t"/>
                <a:pathLst>
                  <a:path extrusionOk="0" h="785895" w="493476">
                    <a:moveTo>
                      <a:pt x="434766" y="785896"/>
                    </a:moveTo>
                    <a:cubicBezTo>
                      <a:pt x="434766" y="785896"/>
                      <a:pt x="128252" y="563297"/>
                      <a:pt x="138062" y="517672"/>
                    </a:cubicBezTo>
                    <a:cubicBezTo>
                      <a:pt x="147873" y="472047"/>
                      <a:pt x="259220" y="528626"/>
                      <a:pt x="258935" y="487287"/>
                    </a:cubicBezTo>
                    <a:cubicBezTo>
                      <a:pt x="258649" y="445949"/>
                      <a:pt x="-99872" y="159627"/>
                      <a:pt x="27287" y="33802"/>
                    </a:cubicBezTo>
                    <a:cubicBezTo>
                      <a:pt x="154445" y="-92119"/>
                      <a:pt x="343421" y="168390"/>
                      <a:pt x="382569" y="250115"/>
                    </a:cubicBezTo>
                    <a:cubicBezTo>
                      <a:pt x="421717" y="331839"/>
                      <a:pt x="390951" y="203347"/>
                      <a:pt x="435147" y="193631"/>
                    </a:cubicBezTo>
                    <a:cubicBezTo>
                      <a:pt x="496679" y="180201"/>
                      <a:pt x="503251" y="698742"/>
                      <a:pt x="483629" y="785896"/>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8"/>
              <p:cNvSpPr/>
              <p:nvPr/>
            </p:nvSpPr>
            <p:spPr>
              <a:xfrm>
                <a:off x="9825239" y="2288197"/>
                <a:ext cx="749111" cy="1383948"/>
              </a:xfrm>
              <a:custGeom>
                <a:rect b="b" l="l" r="r" t="t"/>
                <a:pathLst>
                  <a:path extrusionOk="0" h="714296" w="386638">
                    <a:moveTo>
                      <a:pt x="25725" y="714201"/>
                    </a:moveTo>
                    <a:cubicBezTo>
                      <a:pt x="25725" y="714201"/>
                      <a:pt x="-14470" y="418259"/>
                      <a:pt x="5627" y="391399"/>
                    </a:cubicBezTo>
                    <a:cubicBezTo>
                      <a:pt x="25725" y="364538"/>
                      <a:pt x="39155" y="401495"/>
                      <a:pt x="62682" y="391399"/>
                    </a:cubicBezTo>
                    <a:cubicBezTo>
                      <a:pt x="86114" y="381302"/>
                      <a:pt x="163266" y="-52276"/>
                      <a:pt x="324239" y="5255"/>
                    </a:cubicBezTo>
                    <a:cubicBezTo>
                      <a:pt x="485211" y="62786"/>
                      <a:pt x="279947" y="270717"/>
                      <a:pt x="313380" y="310151"/>
                    </a:cubicBezTo>
                    <a:cubicBezTo>
                      <a:pt x="337097" y="338154"/>
                      <a:pt x="346908" y="264621"/>
                      <a:pt x="373769" y="338440"/>
                    </a:cubicBezTo>
                    <a:cubicBezTo>
                      <a:pt x="400629" y="412259"/>
                      <a:pt x="121166" y="714296"/>
                      <a:pt x="121166" y="714296"/>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 name="Google Shape;103;p8"/>
              <p:cNvSpPr/>
              <p:nvPr/>
            </p:nvSpPr>
            <p:spPr>
              <a:xfrm>
                <a:off x="9493276" y="1597019"/>
                <a:ext cx="769478" cy="1433049"/>
              </a:xfrm>
              <a:custGeom>
                <a:rect b="b" l="l" r="r" t="t"/>
                <a:pathLst>
                  <a:path extrusionOk="0" h="739638" w="397150">
                    <a:moveTo>
                      <a:pt x="21357" y="478940"/>
                    </a:moveTo>
                    <a:cubicBezTo>
                      <a:pt x="21357" y="478940"/>
                      <a:pt x="-34936" y="99654"/>
                      <a:pt x="35263" y="192142"/>
                    </a:cubicBezTo>
                    <a:cubicBezTo>
                      <a:pt x="91651" y="266437"/>
                      <a:pt x="107368" y="245482"/>
                      <a:pt x="128799" y="158995"/>
                    </a:cubicBezTo>
                    <a:cubicBezTo>
                      <a:pt x="155945" y="49553"/>
                      <a:pt x="232431" y="-10264"/>
                      <a:pt x="318918" y="1451"/>
                    </a:cubicBezTo>
                    <a:cubicBezTo>
                      <a:pt x="352446" y="5928"/>
                      <a:pt x="367972" y="22216"/>
                      <a:pt x="329681" y="125657"/>
                    </a:cubicBezTo>
                    <a:cubicBezTo>
                      <a:pt x="313489" y="169472"/>
                      <a:pt x="386545" y="138230"/>
                      <a:pt x="396166" y="158995"/>
                    </a:cubicBezTo>
                    <a:cubicBezTo>
                      <a:pt x="413406" y="196047"/>
                      <a:pt x="198617" y="621815"/>
                      <a:pt x="198617" y="739639"/>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8"/>
              <p:cNvSpPr/>
              <p:nvPr/>
            </p:nvSpPr>
            <p:spPr>
              <a:xfrm>
                <a:off x="9759539" y="1599829"/>
                <a:ext cx="270057" cy="2072831"/>
              </a:xfrm>
              <a:custGeom>
                <a:rect b="b" l="l" r="r" t="t"/>
                <a:pathLst>
                  <a:path extrusionOk="0" h="1069848" w="139384">
                    <a:moveTo>
                      <a:pt x="139385" y="0"/>
                    </a:moveTo>
                    <a:cubicBezTo>
                      <a:pt x="139385" y="0"/>
                      <a:pt x="-33303" y="485489"/>
                      <a:pt x="5749" y="1069848"/>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5" name="Shape 105"/>
        <p:cNvGrpSpPr/>
        <p:nvPr/>
      </p:nvGrpSpPr>
      <p:grpSpPr>
        <a:xfrm>
          <a:off x="0" y="0"/>
          <a:ext cx="0" cy="0"/>
          <a:chOff x="0" y="0"/>
          <a:chExt cx="0" cy="0"/>
        </a:xfrm>
      </p:grpSpPr>
      <p:sp>
        <p:nvSpPr>
          <p:cNvPr id="106" name="Google Shape;106;p9"/>
          <p:cNvSpPr/>
          <p:nvPr/>
        </p:nvSpPr>
        <p:spPr>
          <a:xfrm>
            <a:off x="136775" y="148975"/>
            <a:ext cx="8870400" cy="4845600"/>
          </a:xfrm>
          <a:prstGeom prst="roundRect">
            <a:avLst>
              <a:gd fmla="val 5024" name="adj"/>
            </a:avLst>
          </a:prstGeom>
          <a:solidFill>
            <a:schemeClr val="lt1"/>
          </a:solidFill>
          <a:ln>
            <a:noFill/>
          </a:ln>
          <a:effectLst>
            <a:outerShdw blurRad="57150" rotWithShape="0" algn="bl" dir="3180000" dist="6667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107" name="Google Shape;107;p9"/>
          <p:cNvSpPr txBox="1"/>
          <p:nvPr>
            <p:ph type="title"/>
          </p:nvPr>
        </p:nvSpPr>
        <p:spPr>
          <a:xfrm>
            <a:off x="1524000" y="1189100"/>
            <a:ext cx="6096000" cy="19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08" name="Google Shape;108;p9"/>
          <p:cNvSpPr txBox="1"/>
          <p:nvPr>
            <p:ph idx="1" type="subTitle"/>
          </p:nvPr>
        </p:nvSpPr>
        <p:spPr>
          <a:xfrm>
            <a:off x="1524000" y="3153500"/>
            <a:ext cx="60960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09" name="Google Shape;109;p9"/>
          <p:cNvGrpSpPr/>
          <p:nvPr/>
        </p:nvGrpSpPr>
        <p:grpSpPr>
          <a:xfrm>
            <a:off x="350058" y="316049"/>
            <a:ext cx="8456299" cy="4511403"/>
            <a:chOff x="350058" y="316049"/>
            <a:chExt cx="8456299" cy="4511403"/>
          </a:xfrm>
        </p:grpSpPr>
        <p:grpSp>
          <p:nvGrpSpPr>
            <p:cNvPr id="110" name="Google Shape;110;p9"/>
            <p:cNvGrpSpPr/>
            <p:nvPr/>
          </p:nvGrpSpPr>
          <p:grpSpPr>
            <a:xfrm flipH="1">
              <a:off x="350058" y="316049"/>
              <a:ext cx="410766" cy="867490"/>
              <a:chOff x="8383189" y="316049"/>
              <a:chExt cx="410766" cy="867490"/>
            </a:xfrm>
          </p:grpSpPr>
          <p:sp>
            <p:nvSpPr>
              <p:cNvPr id="111" name="Google Shape;111;p9"/>
              <p:cNvSpPr/>
              <p:nvPr/>
            </p:nvSpPr>
            <p:spPr>
              <a:xfrm flipH="1">
                <a:off x="8430773" y="316049"/>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9"/>
              <p:cNvSpPr/>
              <p:nvPr/>
            </p:nvSpPr>
            <p:spPr>
              <a:xfrm flipH="1">
                <a:off x="8640096" y="6091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9"/>
              <p:cNvSpPr/>
              <p:nvPr/>
            </p:nvSpPr>
            <p:spPr>
              <a:xfrm>
                <a:off x="8383189" y="762976"/>
                <a:ext cx="95162" cy="95162"/>
              </a:xfrm>
              <a:custGeom>
                <a:rect b="b" l="l" r="r" t="t"/>
                <a:pathLst>
                  <a:path extrusionOk="0" h="80817" w="80817">
                    <a:moveTo>
                      <a:pt x="0" y="40409"/>
                    </a:moveTo>
                    <a:cubicBezTo>
                      <a:pt x="32129" y="44991"/>
                      <a:pt x="35878" y="48688"/>
                      <a:pt x="40409" y="80817"/>
                    </a:cubicBezTo>
                    <a:cubicBezTo>
                      <a:pt x="44991" y="48688"/>
                      <a:pt x="48688" y="44939"/>
                      <a:pt x="80817" y="40409"/>
                    </a:cubicBezTo>
                    <a:cubicBezTo>
                      <a:pt x="48688" y="35826"/>
                      <a:pt x="44939" y="32129"/>
                      <a:pt x="40409" y="0"/>
                    </a:cubicBezTo>
                    <a:cubicBezTo>
                      <a:pt x="35826" y="32129"/>
                      <a:pt x="32129" y="35878"/>
                      <a:pt x="0" y="40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9"/>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5" name="Google Shape;115;p9"/>
            <p:cNvGrpSpPr/>
            <p:nvPr/>
          </p:nvGrpSpPr>
          <p:grpSpPr>
            <a:xfrm>
              <a:off x="8472189" y="4405417"/>
              <a:ext cx="334168" cy="422035"/>
              <a:chOff x="8535986" y="761504"/>
              <a:chExt cx="334168" cy="422035"/>
            </a:xfrm>
          </p:grpSpPr>
          <p:sp>
            <p:nvSpPr>
              <p:cNvPr id="116" name="Google Shape;116;p9"/>
              <p:cNvSpPr/>
              <p:nvPr/>
            </p:nvSpPr>
            <p:spPr>
              <a:xfrm flipH="1">
                <a:off x="8716296" y="761504"/>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9"/>
              <p:cNvSpPr/>
              <p:nvPr/>
            </p:nvSpPr>
            <p:spPr>
              <a:xfrm>
                <a:off x="8535986" y="1022709"/>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8" name="Shape 118"/>
        <p:cNvGrpSpPr/>
        <p:nvPr/>
      </p:nvGrpSpPr>
      <p:grpSpPr>
        <a:xfrm>
          <a:off x="0" y="0"/>
          <a:ext cx="0" cy="0"/>
          <a:chOff x="0" y="0"/>
          <a:chExt cx="0" cy="0"/>
        </a:xfrm>
      </p:grpSpPr>
      <p:sp>
        <p:nvSpPr>
          <p:cNvPr id="119" name="Google Shape;119;p10"/>
          <p:cNvSpPr/>
          <p:nvPr>
            <p:ph idx="2" type="pic"/>
          </p:nvPr>
        </p:nvSpPr>
        <p:spPr>
          <a:xfrm>
            <a:off x="-19500" y="-9750"/>
            <a:ext cx="9183000" cy="5192400"/>
          </a:xfrm>
          <a:prstGeom prst="rect">
            <a:avLst/>
          </a:prstGeom>
          <a:noFill/>
          <a:ln>
            <a:noFill/>
          </a:ln>
        </p:spPr>
      </p:sp>
      <p:sp>
        <p:nvSpPr>
          <p:cNvPr id="120" name="Google Shape;120;p10"/>
          <p:cNvSpPr txBox="1"/>
          <p:nvPr>
            <p:ph type="title"/>
          </p:nvPr>
        </p:nvSpPr>
        <p:spPr>
          <a:xfrm>
            <a:off x="666300" y="685800"/>
            <a:ext cx="3458400" cy="10794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Merriweather Sans"/>
              <a:buNone/>
              <a:defRPr b="1" sz="3000">
                <a:solidFill>
                  <a:schemeClr val="dk1"/>
                </a:solidFill>
                <a:latin typeface="Merriweather Sans"/>
                <a:ea typeface="Merriweather Sans"/>
                <a:cs typeface="Merriweather Sans"/>
                <a:sym typeface="Merriweather Sans"/>
              </a:defRPr>
            </a:lvl1pPr>
            <a:lvl2pPr lvl="1" rtl="0">
              <a:spcBef>
                <a:spcPts val="0"/>
              </a:spcBef>
              <a:spcAft>
                <a:spcPts val="0"/>
              </a:spcAft>
              <a:buClr>
                <a:schemeClr val="dk1"/>
              </a:buClr>
              <a:buSzPts val="3000"/>
              <a:buFont typeface="Merriweather Sans"/>
              <a:buNone/>
              <a:defRPr b="1" sz="3000">
                <a:solidFill>
                  <a:schemeClr val="dk1"/>
                </a:solidFill>
                <a:latin typeface="Merriweather Sans"/>
                <a:ea typeface="Merriweather Sans"/>
                <a:cs typeface="Merriweather Sans"/>
                <a:sym typeface="Merriweather Sans"/>
              </a:defRPr>
            </a:lvl2pPr>
            <a:lvl3pPr lvl="2" rtl="0">
              <a:spcBef>
                <a:spcPts val="0"/>
              </a:spcBef>
              <a:spcAft>
                <a:spcPts val="0"/>
              </a:spcAft>
              <a:buClr>
                <a:schemeClr val="dk1"/>
              </a:buClr>
              <a:buSzPts val="3000"/>
              <a:buFont typeface="Merriweather Sans"/>
              <a:buNone/>
              <a:defRPr b="1" sz="3000">
                <a:solidFill>
                  <a:schemeClr val="dk1"/>
                </a:solidFill>
                <a:latin typeface="Merriweather Sans"/>
                <a:ea typeface="Merriweather Sans"/>
                <a:cs typeface="Merriweather Sans"/>
                <a:sym typeface="Merriweather Sans"/>
              </a:defRPr>
            </a:lvl3pPr>
            <a:lvl4pPr lvl="3" rtl="0">
              <a:spcBef>
                <a:spcPts val="0"/>
              </a:spcBef>
              <a:spcAft>
                <a:spcPts val="0"/>
              </a:spcAft>
              <a:buClr>
                <a:schemeClr val="dk1"/>
              </a:buClr>
              <a:buSzPts val="3000"/>
              <a:buFont typeface="Merriweather Sans"/>
              <a:buNone/>
              <a:defRPr b="1" sz="3000">
                <a:solidFill>
                  <a:schemeClr val="dk1"/>
                </a:solidFill>
                <a:latin typeface="Merriweather Sans"/>
                <a:ea typeface="Merriweather Sans"/>
                <a:cs typeface="Merriweather Sans"/>
                <a:sym typeface="Merriweather Sans"/>
              </a:defRPr>
            </a:lvl4pPr>
            <a:lvl5pPr lvl="4" rtl="0">
              <a:spcBef>
                <a:spcPts val="0"/>
              </a:spcBef>
              <a:spcAft>
                <a:spcPts val="0"/>
              </a:spcAft>
              <a:buClr>
                <a:schemeClr val="dk1"/>
              </a:buClr>
              <a:buSzPts val="3000"/>
              <a:buFont typeface="Merriweather Sans"/>
              <a:buNone/>
              <a:defRPr b="1" sz="3000">
                <a:solidFill>
                  <a:schemeClr val="dk1"/>
                </a:solidFill>
                <a:latin typeface="Merriweather Sans"/>
                <a:ea typeface="Merriweather Sans"/>
                <a:cs typeface="Merriweather Sans"/>
                <a:sym typeface="Merriweather Sans"/>
              </a:defRPr>
            </a:lvl5pPr>
            <a:lvl6pPr lvl="5" rtl="0">
              <a:spcBef>
                <a:spcPts val="0"/>
              </a:spcBef>
              <a:spcAft>
                <a:spcPts val="0"/>
              </a:spcAft>
              <a:buClr>
                <a:schemeClr val="dk1"/>
              </a:buClr>
              <a:buSzPts val="3000"/>
              <a:buFont typeface="Merriweather Sans"/>
              <a:buNone/>
              <a:defRPr b="1" sz="3000">
                <a:solidFill>
                  <a:schemeClr val="dk1"/>
                </a:solidFill>
                <a:latin typeface="Merriweather Sans"/>
                <a:ea typeface="Merriweather Sans"/>
                <a:cs typeface="Merriweather Sans"/>
                <a:sym typeface="Merriweather Sans"/>
              </a:defRPr>
            </a:lvl6pPr>
            <a:lvl7pPr lvl="6" rtl="0">
              <a:spcBef>
                <a:spcPts val="0"/>
              </a:spcBef>
              <a:spcAft>
                <a:spcPts val="0"/>
              </a:spcAft>
              <a:buClr>
                <a:schemeClr val="dk1"/>
              </a:buClr>
              <a:buSzPts val="3000"/>
              <a:buFont typeface="Merriweather Sans"/>
              <a:buNone/>
              <a:defRPr b="1" sz="3000">
                <a:solidFill>
                  <a:schemeClr val="dk1"/>
                </a:solidFill>
                <a:latin typeface="Merriweather Sans"/>
                <a:ea typeface="Merriweather Sans"/>
                <a:cs typeface="Merriweather Sans"/>
                <a:sym typeface="Merriweather Sans"/>
              </a:defRPr>
            </a:lvl7pPr>
            <a:lvl8pPr lvl="7" rtl="0">
              <a:spcBef>
                <a:spcPts val="0"/>
              </a:spcBef>
              <a:spcAft>
                <a:spcPts val="0"/>
              </a:spcAft>
              <a:buClr>
                <a:schemeClr val="dk1"/>
              </a:buClr>
              <a:buSzPts val="3000"/>
              <a:buFont typeface="Merriweather Sans"/>
              <a:buNone/>
              <a:defRPr b="1" sz="3000">
                <a:solidFill>
                  <a:schemeClr val="dk1"/>
                </a:solidFill>
                <a:latin typeface="Merriweather Sans"/>
                <a:ea typeface="Merriweather Sans"/>
                <a:cs typeface="Merriweather Sans"/>
                <a:sym typeface="Merriweather Sans"/>
              </a:defRPr>
            </a:lvl8pPr>
            <a:lvl9pPr lvl="8" rtl="0">
              <a:spcBef>
                <a:spcPts val="0"/>
              </a:spcBef>
              <a:spcAft>
                <a:spcPts val="0"/>
              </a:spcAft>
              <a:buClr>
                <a:schemeClr val="dk1"/>
              </a:buClr>
              <a:buSzPts val="3000"/>
              <a:buFont typeface="Merriweather Sans"/>
              <a:buNone/>
              <a:defRPr b="1" sz="3000">
                <a:solidFill>
                  <a:schemeClr val="dk1"/>
                </a:solidFill>
                <a:latin typeface="Merriweather Sans"/>
                <a:ea typeface="Merriweather Sans"/>
                <a:cs typeface="Merriweather Sans"/>
                <a:sym typeface="Merriweather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indent="-304800" lvl="1" marL="914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indent="-304800" lvl="2" marL="1371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indent="-304800" lvl="3" marL="1828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indent="-304800" lvl="4" marL="22860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indent="-304800" lvl="5" marL="2743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indent="-304800" lvl="6" marL="3200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indent="-304800" lvl="7" marL="3657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indent="-304800" lvl="8" marL="411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1.gif"/><Relationship Id="rId4" Type="http://schemas.openxmlformats.org/officeDocument/2006/relationships/image" Target="../media/image6.gif"/><Relationship Id="rId5" Type="http://schemas.openxmlformats.org/officeDocument/2006/relationships/image" Target="../media/image8.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1.gif"/><Relationship Id="rId4" Type="http://schemas.openxmlformats.org/officeDocument/2006/relationships/image" Target="../media/image13.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1.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1.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1.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2.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23.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0.png"/><Relationship Id="rId4" Type="http://schemas.openxmlformats.org/officeDocument/2006/relationships/image" Target="../media/image18.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17.png"/><Relationship Id="rId4" Type="http://schemas.openxmlformats.org/officeDocument/2006/relationships/image" Target="../media/image21.png"/><Relationship Id="rId5"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9.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9.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1.gif"/><Relationship Id="rId4" Type="http://schemas.openxmlformats.org/officeDocument/2006/relationships/image" Target="../media/image12.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3.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1.gif"/><Relationship Id="rId4" Type="http://schemas.openxmlformats.org/officeDocument/2006/relationships/image" Target="../media/image4.png"/><Relationship Id="rId5"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316" name="Shape 316"/>
        <p:cNvGrpSpPr/>
        <p:nvPr/>
      </p:nvGrpSpPr>
      <p:grpSpPr>
        <a:xfrm>
          <a:off x="0" y="0"/>
          <a:ext cx="0" cy="0"/>
          <a:chOff x="0" y="0"/>
          <a:chExt cx="0" cy="0"/>
        </a:xfrm>
      </p:grpSpPr>
      <p:sp>
        <p:nvSpPr>
          <p:cNvPr id="317" name="Google Shape;317;p23"/>
          <p:cNvSpPr txBox="1"/>
          <p:nvPr>
            <p:ph type="ctrTitle"/>
          </p:nvPr>
        </p:nvSpPr>
        <p:spPr>
          <a:xfrm>
            <a:off x="638425" y="736363"/>
            <a:ext cx="4805400" cy="192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0200"/>
              <a:t>FANGO</a:t>
            </a:r>
            <a:endParaRPr b="0"/>
          </a:p>
        </p:txBody>
      </p:sp>
      <p:sp>
        <p:nvSpPr>
          <p:cNvPr id="318" name="Google Shape;318;p23"/>
          <p:cNvSpPr txBox="1"/>
          <p:nvPr>
            <p:ph idx="1" type="subTitle"/>
          </p:nvPr>
        </p:nvSpPr>
        <p:spPr>
          <a:xfrm>
            <a:off x="713100" y="2559300"/>
            <a:ext cx="4805400" cy="15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latin typeface="Merriweather Sans"/>
                <a:ea typeface="Merriweather Sans"/>
                <a:cs typeface="Merriweather Sans"/>
                <a:sym typeface="Merriweather Sans"/>
              </a:rPr>
              <a:t>Your Image Translation App</a:t>
            </a:r>
            <a:endParaRPr sz="4000">
              <a:latin typeface="Merriweather Sans"/>
              <a:ea typeface="Merriweather Sans"/>
              <a:cs typeface="Merriweather Sans"/>
              <a:sym typeface="Merriweather Sans"/>
            </a:endParaRPr>
          </a:p>
          <a:p>
            <a:pPr indent="0" lvl="0" marL="0" rtl="0" algn="l">
              <a:spcBef>
                <a:spcPts val="0"/>
              </a:spcBef>
              <a:spcAft>
                <a:spcPts val="0"/>
              </a:spcAft>
              <a:buNone/>
            </a:pPr>
            <a:r>
              <a:t/>
            </a:r>
            <a:endParaRPr/>
          </a:p>
        </p:txBody>
      </p:sp>
      <p:grpSp>
        <p:nvGrpSpPr>
          <p:cNvPr id="319" name="Google Shape;319;p23"/>
          <p:cNvGrpSpPr/>
          <p:nvPr/>
        </p:nvGrpSpPr>
        <p:grpSpPr>
          <a:xfrm>
            <a:off x="6621425" y="1003650"/>
            <a:ext cx="1589100" cy="3136200"/>
            <a:chOff x="6621425" y="855025"/>
            <a:chExt cx="1589100" cy="3136200"/>
          </a:xfrm>
        </p:grpSpPr>
        <p:sp>
          <p:nvSpPr>
            <p:cNvPr id="320" name="Google Shape;320;p23"/>
            <p:cNvSpPr/>
            <p:nvPr/>
          </p:nvSpPr>
          <p:spPr>
            <a:xfrm>
              <a:off x="6621425" y="855025"/>
              <a:ext cx="1589100" cy="3136200"/>
            </a:xfrm>
            <a:prstGeom prst="roundRect">
              <a:avLst>
                <a:gd fmla="val 9211"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21" name="Google Shape;321;p23"/>
            <p:cNvSpPr/>
            <p:nvPr/>
          </p:nvSpPr>
          <p:spPr>
            <a:xfrm>
              <a:off x="6705075" y="953125"/>
              <a:ext cx="1421700" cy="2940000"/>
            </a:xfrm>
            <a:prstGeom prst="roundRect">
              <a:avLst>
                <a:gd fmla="val 602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322" name="Google Shape;322;p23"/>
          <p:cNvSpPr/>
          <p:nvPr/>
        </p:nvSpPr>
        <p:spPr>
          <a:xfrm>
            <a:off x="5852274" y="1300317"/>
            <a:ext cx="1047613" cy="764882"/>
          </a:xfrm>
          <a:custGeom>
            <a:rect b="b" l="l" r="r" t="t"/>
            <a:pathLst>
              <a:path extrusionOk="0" h="316067" w="432898">
                <a:moveTo>
                  <a:pt x="432049" y="302648"/>
                </a:moveTo>
                <a:lnTo>
                  <a:pt x="381851" y="184078"/>
                </a:lnTo>
                <a:lnTo>
                  <a:pt x="381851" y="47543"/>
                </a:lnTo>
                <a:cubicBezTo>
                  <a:pt x="381851" y="21246"/>
                  <a:pt x="360553" y="0"/>
                  <a:pt x="334308" y="0"/>
                </a:cubicBezTo>
                <a:lnTo>
                  <a:pt x="47543" y="0"/>
                </a:lnTo>
                <a:cubicBezTo>
                  <a:pt x="21246" y="0"/>
                  <a:pt x="0" y="21298"/>
                  <a:pt x="0" y="47543"/>
                </a:cubicBezTo>
                <a:lnTo>
                  <a:pt x="0" y="201053"/>
                </a:lnTo>
                <a:cubicBezTo>
                  <a:pt x="0" y="227350"/>
                  <a:pt x="21298" y="248596"/>
                  <a:pt x="47543" y="248596"/>
                </a:cubicBezTo>
                <a:lnTo>
                  <a:pt x="324154" y="248596"/>
                </a:lnTo>
                <a:lnTo>
                  <a:pt x="417677" y="314260"/>
                </a:lnTo>
                <a:cubicBezTo>
                  <a:pt x="425592" y="319832"/>
                  <a:pt x="435850" y="311553"/>
                  <a:pt x="432101" y="302596"/>
                </a:cubicBezTo>
                <a:close/>
              </a:path>
            </a:pathLst>
          </a:custGeom>
          <a:solidFill>
            <a:schemeClr val="dk2"/>
          </a:solid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1" lang="en" sz="4800">
                <a:latin typeface="Calibri"/>
                <a:ea typeface="Calibri"/>
                <a:cs typeface="Calibri"/>
                <a:sym typeface="Calibri"/>
              </a:rPr>
              <a:t>. . .</a:t>
            </a:r>
            <a:endParaRPr b="1" sz="1700">
              <a:latin typeface="Calibri"/>
              <a:ea typeface="Calibri"/>
              <a:cs typeface="Calibri"/>
              <a:sym typeface="Calibri"/>
            </a:endParaRPr>
          </a:p>
          <a:p>
            <a:pPr indent="0" lvl="0" marL="0" marR="0" rtl="0" algn="l">
              <a:spcBef>
                <a:spcPts val="0"/>
              </a:spcBef>
              <a:spcAft>
                <a:spcPts val="0"/>
              </a:spcAft>
              <a:buNone/>
            </a:pPr>
            <a:r>
              <a:t/>
            </a:r>
            <a:endParaRPr b="1" sz="1700">
              <a:latin typeface="Calibri"/>
              <a:ea typeface="Calibri"/>
              <a:cs typeface="Calibri"/>
              <a:sym typeface="Calibri"/>
            </a:endParaRPr>
          </a:p>
        </p:txBody>
      </p:sp>
      <p:grpSp>
        <p:nvGrpSpPr>
          <p:cNvPr id="323" name="Google Shape;323;p23"/>
          <p:cNvGrpSpPr/>
          <p:nvPr/>
        </p:nvGrpSpPr>
        <p:grpSpPr>
          <a:xfrm>
            <a:off x="5518507" y="3772190"/>
            <a:ext cx="456078" cy="370095"/>
            <a:chOff x="5842445" y="3462417"/>
            <a:chExt cx="456078" cy="370095"/>
          </a:xfrm>
        </p:grpSpPr>
        <p:sp>
          <p:nvSpPr>
            <p:cNvPr id="324" name="Google Shape;324;p23"/>
            <p:cNvSpPr/>
            <p:nvPr/>
          </p:nvSpPr>
          <p:spPr>
            <a:xfrm>
              <a:off x="5842445" y="3462417"/>
              <a:ext cx="298088" cy="370095"/>
            </a:xfrm>
            <a:custGeom>
              <a:rect b="b" l="l" r="r" t="t"/>
              <a:pathLst>
                <a:path extrusionOk="0" h="185744" w="149605">
                  <a:moveTo>
                    <a:pt x="0" y="0"/>
                  </a:moveTo>
                  <a:lnTo>
                    <a:pt x="149605" y="0"/>
                  </a:lnTo>
                  <a:lnTo>
                    <a:pt x="149605" y="185744"/>
                  </a:lnTo>
                  <a:lnTo>
                    <a:pt x="0" y="18574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23"/>
            <p:cNvSpPr/>
            <p:nvPr/>
          </p:nvSpPr>
          <p:spPr>
            <a:xfrm rot="-2700000">
              <a:off x="6107593" y="3568373"/>
              <a:ext cx="158172" cy="158172"/>
            </a:xfrm>
            <a:custGeom>
              <a:rect b="b" l="l" r="r" t="t"/>
              <a:pathLst>
                <a:path extrusionOk="0" h="79463" w="79463">
                  <a:moveTo>
                    <a:pt x="79463" y="39732"/>
                  </a:moveTo>
                  <a:cubicBezTo>
                    <a:pt x="79463" y="61675"/>
                    <a:pt x="61675" y="79463"/>
                    <a:pt x="39732" y="79463"/>
                  </a:cubicBezTo>
                  <a:cubicBezTo>
                    <a:pt x="17789" y="79463"/>
                    <a:pt x="0" y="61675"/>
                    <a:pt x="0" y="39732"/>
                  </a:cubicBezTo>
                  <a:cubicBezTo>
                    <a:pt x="0" y="17788"/>
                    <a:pt x="17789" y="0"/>
                    <a:pt x="39732" y="0"/>
                  </a:cubicBezTo>
                  <a:cubicBezTo>
                    <a:pt x="61675" y="0"/>
                    <a:pt x="79463" y="17788"/>
                    <a:pt x="79463" y="39732"/>
                  </a:cubicBezTo>
                  <a:close/>
                </a:path>
              </a:pathLst>
            </a:custGeom>
            <a:noFill/>
            <a:ln cap="rnd" cmpd="sng" w="1905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6" name="Google Shape;326;p23"/>
          <p:cNvGrpSpPr/>
          <p:nvPr/>
        </p:nvGrpSpPr>
        <p:grpSpPr>
          <a:xfrm>
            <a:off x="528128" y="4438176"/>
            <a:ext cx="370207" cy="331639"/>
            <a:chOff x="8609341" y="284788"/>
            <a:chExt cx="370207" cy="331639"/>
          </a:xfrm>
        </p:grpSpPr>
        <p:sp>
          <p:nvSpPr>
            <p:cNvPr id="327" name="Google Shape;327;p23"/>
            <p:cNvSpPr/>
            <p:nvPr/>
          </p:nvSpPr>
          <p:spPr>
            <a:xfrm>
              <a:off x="8763176" y="284788"/>
              <a:ext cx="216372" cy="216372"/>
            </a:xfrm>
            <a:custGeom>
              <a:rect b="b" l="l" r="r" t="t"/>
              <a:pathLst>
                <a:path extrusionOk="0" h="203644" w="203644">
                  <a:moveTo>
                    <a:pt x="0" y="101822"/>
                  </a:moveTo>
                  <a:cubicBezTo>
                    <a:pt x="80963" y="113348"/>
                    <a:pt x="90297" y="122682"/>
                    <a:pt x="101822" y="203644"/>
                  </a:cubicBezTo>
                  <a:cubicBezTo>
                    <a:pt x="113348" y="122682"/>
                    <a:pt x="122682" y="113348"/>
                    <a:pt x="203645" y="101822"/>
                  </a:cubicBezTo>
                  <a:cubicBezTo>
                    <a:pt x="122682" y="90297"/>
                    <a:pt x="113348" y="80963"/>
                    <a:pt x="101822" y="0"/>
                  </a:cubicBezTo>
                  <a:cubicBezTo>
                    <a:pt x="90297" y="80963"/>
                    <a:pt x="80963" y="90297"/>
                    <a:pt x="0" y="1018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23"/>
            <p:cNvSpPr/>
            <p:nvPr/>
          </p:nvSpPr>
          <p:spPr>
            <a:xfrm>
              <a:off x="8609341" y="462568"/>
              <a:ext cx="153859" cy="153859"/>
            </a:xfrm>
            <a:custGeom>
              <a:rect b="b" l="l" r="r" t="t"/>
              <a:pathLst>
                <a:path extrusionOk="0" h="104666" w="104666">
                  <a:moveTo>
                    <a:pt x="0" y="52333"/>
                  </a:moveTo>
                  <a:cubicBezTo>
                    <a:pt x="41606" y="58269"/>
                    <a:pt x="46397" y="63060"/>
                    <a:pt x="52333" y="104666"/>
                  </a:cubicBezTo>
                  <a:cubicBezTo>
                    <a:pt x="58270" y="63060"/>
                    <a:pt x="63060" y="58269"/>
                    <a:pt x="104666" y="52333"/>
                  </a:cubicBezTo>
                  <a:cubicBezTo>
                    <a:pt x="63060" y="46397"/>
                    <a:pt x="58270" y="41606"/>
                    <a:pt x="52333" y="0"/>
                  </a:cubicBezTo>
                  <a:cubicBezTo>
                    <a:pt x="46397" y="41606"/>
                    <a:pt x="41606" y="46397"/>
                    <a:pt x="0" y="5233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9" name="Google Shape;329;p23"/>
          <p:cNvGrpSpPr/>
          <p:nvPr/>
        </p:nvGrpSpPr>
        <p:grpSpPr>
          <a:xfrm>
            <a:off x="3877361" y="389898"/>
            <a:ext cx="462756" cy="299217"/>
            <a:chOff x="3877361" y="389898"/>
            <a:chExt cx="462756" cy="299217"/>
          </a:xfrm>
        </p:grpSpPr>
        <p:sp>
          <p:nvSpPr>
            <p:cNvPr id="330" name="Google Shape;330;p23"/>
            <p:cNvSpPr/>
            <p:nvPr/>
          </p:nvSpPr>
          <p:spPr>
            <a:xfrm>
              <a:off x="4179089" y="389897"/>
              <a:ext cx="161028" cy="161028"/>
            </a:xfrm>
            <a:custGeom>
              <a:rect b="b" l="l" r="r" t="t"/>
              <a:pathLst>
                <a:path extrusionOk="0" h="80817" w="80817">
                  <a:moveTo>
                    <a:pt x="0" y="40409"/>
                  </a:moveTo>
                  <a:cubicBezTo>
                    <a:pt x="32129" y="44991"/>
                    <a:pt x="35878" y="48688"/>
                    <a:pt x="40409" y="80817"/>
                  </a:cubicBezTo>
                  <a:cubicBezTo>
                    <a:pt x="44991" y="48688"/>
                    <a:pt x="48688" y="44939"/>
                    <a:pt x="80817" y="40409"/>
                  </a:cubicBezTo>
                  <a:cubicBezTo>
                    <a:pt x="48688" y="35826"/>
                    <a:pt x="44939" y="32129"/>
                    <a:pt x="40409" y="0"/>
                  </a:cubicBezTo>
                  <a:cubicBezTo>
                    <a:pt x="35826" y="32129"/>
                    <a:pt x="32129" y="35878"/>
                    <a:pt x="0" y="40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 name="Google Shape;331;p23"/>
            <p:cNvSpPr/>
            <p:nvPr/>
          </p:nvSpPr>
          <p:spPr>
            <a:xfrm>
              <a:off x="3877361" y="528284"/>
              <a:ext cx="160974" cy="160830"/>
            </a:xfrm>
            <a:custGeom>
              <a:rect b="b" l="l" r="r" t="t"/>
              <a:pathLst>
                <a:path extrusionOk="0" h="58009" w="58061">
                  <a:moveTo>
                    <a:pt x="29057" y="58009"/>
                  </a:moveTo>
                  <a:cubicBezTo>
                    <a:pt x="45043" y="58009"/>
                    <a:pt x="58061" y="44991"/>
                    <a:pt x="58061" y="29005"/>
                  </a:cubicBezTo>
                  <a:cubicBezTo>
                    <a:pt x="58061" y="13018"/>
                    <a:pt x="45043" y="0"/>
                    <a:pt x="29057" y="0"/>
                  </a:cubicBezTo>
                  <a:cubicBezTo>
                    <a:pt x="25307" y="0"/>
                    <a:pt x="21662" y="677"/>
                    <a:pt x="18226" y="2083"/>
                  </a:cubicBezTo>
                  <a:cubicBezTo>
                    <a:pt x="16559" y="2760"/>
                    <a:pt x="15778" y="4635"/>
                    <a:pt x="16455" y="6249"/>
                  </a:cubicBezTo>
                  <a:cubicBezTo>
                    <a:pt x="17132" y="7915"/>
                    <a:pt x="18955" y="8696"/>
                    <a:pt x="20621" y="8019"/>
                  </a:cubicBezTo>
                  <a:cubicBezTo>
                    <a:pt x="23277" y="6926"/>
                    <a:pt x="26141" y="6405"/>
                    <a:pt x="29057" y="6405"/>
                  </a:cubicBezTo>
                  <a:cubicBezTo>
                    <a:pt x="41502" y="6405"/>
                    <a:pt x="51656" y="16559"/>
                    <a:pt x="51656" y="29005"/>
                  </a:cubicBezTo>
                  <a:cubicBezTo>
                    <a:pt x="51656" y="41450"/>
                    <a:pt x="41502" y="51604"/>
                    <a:pt x="29057" y="51604"/>
                  </a:cubicBezTo>
                  <a:cubicBezTo>
                    <a:pt x="16611" y="51604"/>
                    <a:pt x="6457" y="41450"/>
                    <a:pt x="6457" y="29005"/>
                  </a:cubicBezTo>
                  <a:cubicBezTo>
                    <a:pt x="6457" y="26818"/>
                    <a:pt x="6769" y="24630"/>
                    <a:pt x="7394" y="22600"/>
                  </a:cubicBezTo>
                  <a:cubicBezTo>
                    <a:pt x="7915" y="20881"/>
                    <a:pt x="6926" y="19111"/>
                    <a:pt x="5207" y="18590"/>
                  </a:cubicBezTo>
                  <a:cubicBezTo>
                    <a:pt x="3489" y="18069"/>
                    <a:pt x="1718" y="19059"/>
                    <a:pt x="1198" y="20777"/>
                  </a:cubicBezTo>
                  <a:cubicBezTo>
                    <a:pt x="417" y="23433"/>
                    <a:pt x="0" y="26245"/>
                    <a:pt x="0" y="29005"/>
                  </a:cubicBezTo>
                  <a:cubicBezTo>
                    <a:pt x="0" y="44991"/>
                    <a:pt x="13018" y="58009"/>
                    <a:pt x="29005" y="580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cxnSp>
        <p:nvCxnSpPr>
          <p:cNvPr id="332" name="Google Shape;332;p23"/>
          <p:cNvCxnSpPr/>
          <p:nvPr/>
        </p:nvCxnSpPr>
        <p:spPr>
          <a:xfrm>
            <a:off x="585000" y="4139850"/>
            <a:ext cx="7974000" cy="0"/>
          </a:xfrm>
          <a:prstGeom prst="straightConnector1">
            <a:avLst/>
          </a:prstGeom>
          <a:noFill/>
          <a:ln cap="flat" cmpd="sng" w="9525">
            <a:solidFill>
              <a:schemeClr val="dk1"/>
            </a:solidFill>
            <a:prstDash val="solid"/>
            <a:round/>
            <a:headEnd len="med" w="med" type="none"/>
            <a:tailEnd len="med" w="med" type="none"/>
          </a:ln>
        </p:spPr>
      </p:cxnSp>
      <p:grpSp>
        <p:nvGrpSpPr>
          <p:cNvPr id="333" name="Google Shape;333;p23"/>
          <p:cNvGrpSpPr/>
          <p:nvPr/>
        </p:nvGrpSpPr>
        <p:grpSpPr>
          <a:xfrm flipH="1">
            <a:off x="6352484" y="3707605"/>
            <a:ext cx="993859" cy="428786"/>
            <a:chOff x="-2746911" y="2702810"/>
            <a:chExt cx="1057297" cy="544767"/>
          </a:xfrm>
        </p:grpSpPr>
        <p:sp>
          <p:nvSpPr>
            <p:cNvPr id="334" name="Google Shape;334;p23"/>
            <p:cNvSpPr/>
            <p:nvPr/>
          </p:nvSpPr>
          <p:spPr>
            <a:xfrm>
              <a:off x="-2633957" y="2976382"/>
              <a:ext cx="880140" cy="271195"/>
            </a:xfrm>
            <a:custGeom>
              <a:rect b="b" l="l" r="r" t="t"/>
              <a:pathLst>
                <a:path extrusionOk="0" h="225058" w="730407">
                  <a:moveTo>
                    <a:pt x="9614" y="208"/>
                  </a:moveTo>
                  <a:lnTo>
                    <a:pt x="608244" y="0"/>
                  </a:lnTo>
                  <a:cubicBezTo>
                    <a:pt x="675679" y="0"/>
                    <a:pt x="730355" y="50303"/>
                    <a:pt x="730407" y="112373"/>
                  </a:cubicBezTo>
                  <a:cubicBezTo>
                    <a:pt x="730407" y="143409"/>
                    <a:pt x="716764" y="171528"/>
                    <a:pt x="694685" y="191888"/>
                  </a:cubicBezTo>
                  <a:cubicBezTo>
                    <a:pt x="672607" y="212249"/>
                    <a:pt x="642092" y="224851"/>
                    <a:pt x="608349" y="224851"/>
                  </a:cubicBezTo>
                  <a:lnTo>
                    <a:pt x="3990" y="225059"/>
                  </a:lnTo>
                  <a:cubicBezTo>
                    <a:pt x="3990" y="225059"/>
                    <a:pt x="-5226" y="223861"/>
                    <a:pt x="4355" y="221674"/>
                  </a:cubicBezTo>
                  <a:cubicBezTo>
                    <a:pt x="26069" y="216623"/>
                    <a:pt x="45441" y="206261"/>
                    <a:pt x="60750" y="192097"/>
                  </a:cubicBezTo>
                  <a:cubicBezTo>
                    <a:pt x="82829" y="171736"/>
                    <a:pt x="96472" y="143617"/>
                    <a:pt x="96472" y="112582"/>
                  </a:cubicBezTo>
                  <a:cubicBezTo>
                    <a:pt x="96472" y="62123"/>
                    <a:pt x="60333" y="19475"/>
                    <a:pt x="10656" y="5259"/>
                  </a:cubicBezTo>
                  <a:cubicBezTo>
                    <a:pt x="-800" y="1979"/>
                    <a:pt x="9614" y="208"/>
                    <a:pt x="9614" y="208"/>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23"/>
            <p:cNvSpPr/>
            <p:nvPr/>
          </p:nvSpPr>
          <p:spPr>
            <a:xfrm>
              <a:off x="-2152567" y="2976382"/>
              <a:ext cx="462953" cy="271070"/>
            </a:xfrm>
            <a:custGeom>
              <a:rect b="b" l="l" r="r" t="t"/>
              <a:pathLst>
                <a:path extrusionOk="0" h="224954" w="384193">
                  <a:moveTo>
                    <a:pt x="0" y="104"/>
                  </a:moveTo>
                  <a:lnTo>
                    <a:pt x="262031" y="0"/>
                  </a:lnTo>
                  <a:cubicBezTo>
                    <a:pt x="329465" y="0"/>
                    <a:pt x="384142" y="50303"/>
                    <a:pt x="384194" y="112373"/>
                  </a:cubicBezTo>
                  <a:cubicBezTo>
                    <a:pt x="384194" y="143409"/>
                    <a:pt x="370551" y="171528"/>
                    <a:pt x="348472" y="191888"/>
                  </a:cubicBezTo>
                  <a:cubicBezTo>
                    <a:pt x="326393" y="212249"/>
                    <a:pt x="295878" y="224851"/>
                    <a:pt x="262135" y="224851"/>
                  </a:cubicBezTo>
                  <a:lnTo>
                    <a:pt x="104" y="224955"/>
                  </a:lnTo>
                  <a:cubicBezTo>
                    <a:pt x="33847" y="224955"/>
                    <a:pt x="64362" y="212353"/>
                    <a:pt x="86441" y="191993"/>
                  </a:cubicBezTo>
                  <a:cubicBezTo>
                    <a:pt x="108520" y="171632"/>
                    <a:pt x="122215" y="143513"/>
                    <a:pt x="122163" y="112477"/>
                  </a:cubicBezTo>
                  <a:cubicBezTo>
                    <a:pt x="122163" y="50407"/>
                    <a:pt x="67487" y="52"/>
                    <a:pt x="0" y="1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23"/>
            <p:cNvSpPr/>
            <p:nvPr/>
          </p:nvSpPr>
          <p:spPr>
            <a:xfrm>
              <a:off x="-2651808" y="2976445"/>
              <a:ext cx="642537" cy="271132"/>
            </a:xfrm>
            <a:custGeom>
              <a:rect b="b" l="l" r="r" t="t"/>
              <a:pathLst>
                <a:path extrusionOk="0" h="225006" w="533226">
                  <a:moveTo>
                    <a:pt x="0" y="156"/>
                  </a:moveTo>
                  <a:lnTo>
                    <a:pt x="411063" y="0"/>
                  </a:lnTo>
                  <a:cubicBezTo>
                    <a:pt x="478498" y="0"/>
                    <a:pt x="533174" y="50303"/>
                    <a:pt x="533226" y="112373"/>
                  </a:cubicBezTo>
                  <a:cubicBezTo>
                    <a:pt x="533226" y="143409"/>
                    <a:pt x="519583" y="171528"/>
                    <a:pt x="497504" y="191888"/>
                  </a:cubicBezTo>
                  <a:cubicBezTo>
                    <a:pt x="475426" y="212249"/>
                    <a:pt x="444911" y="224851"/>
                    <a:pt x="411168" y="224851"/>
                  </a:cubicBezTo>
                  <a:lnTo>
                    <a:pt x="104" y="225007"/>
                  </a:lnTo>
                </a:path>
              </a:pathLst>
            </a:custGeom>
            <a:solidFill>
              <a:schemeClr val="lt1"/>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23"/>
            <p:cNvSpPr/>
            <p:nvPr/>
          </p:nvSpPr>
          <p:spPr>
            <a:xfrm>
              <a:off x="-2518665" y="3207455"/>
              <a:ext cx="339215" cy="125"/>
            </a:xfrm>
            <a:custGeom>
              <a:rect b="b" l="l" r="r" t="t"/>
              <a:pathLst>
                <a:path extrusionOk="0" h="104" w="281506">
                  <a:moveTo>
                    <a:pt x="281506" y="0"/>
                  </a:moveTo>
                  <a:lnTo>
                    <a:pt x="0" y="104"/>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23"/>
            <p:cNvSpPr/>
            <p:nvPr/>
          </p:nvSpPr>
          <p:spPr>
            <a:xfrm>
              <a:off x="-2491170" y="3165648"/>
              <a:ext cx="222378" cy="63"/>
            </a:xfrm>
            <a:custGeom>
              <a:rect b="b" l="l" r="r" t="t"/>
              <a:pathLst>
                <a:path extrusionOk="0" h="52" w="184546">
                  <a:moveTo>
                    <a:pt x="184546" y="0"/>
                  </a:moveTo>
                  <a:lnTo>
                    <a:pt x="0" y="52"/>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23"/>
            <p:cNvSpPr/>
            <p:nvPr/>
          </p:nvSpPr>
          <p:spPr>
            <a:xfrm>
              <a:off x="-2505859" y="3034512"/>
              <a:ext cx="337583" cy="125"/>
            </a:xfrm>
            <a:custGeom>
              <a:rect b="b" l="l" r="r" t="t"/>
              <a:pathLst>
                <a:path extrusionOk="0" h="104" w="280152">
                  <a:moveTo>
                    <a:pt x="280152" y="0"/>
                  </a:moveTo>
                  <a:cubicBezTo>
                    <a:pt x="275205" y="0"/>
                    <a:pt x="0" y="104"/>
                    <a:pt x="0" y="104"/>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23"/>
            <p:cNvSpPr/>
            <p:nvPr/>
          </p:nvSpPr>
          <p:spPr>
            <a:xfrm>
              <a:off x="-2682881" y="2702810"/>
              <a:ext cx="880140" cy="271196"/>
            </a:xfrm>
            <a:custGeom>
              <a:rect b="b" l="l" r="r" t="t"/>
              <a:pathLst>
                <a:path extrusionOk="0" h="225059" w="730407">
                  <a:moveTo>
                    <a:pt x="720793" y="224851"/>
                  </a:moveTo>
                  <a:lnTo>
                    <a:pt x="122163" y="225059"/>
                  </a:lnTo>
                  <a:cubicBezTo>
                    <a:pt x="54729" y="225059"/>
                    <a:pt x="52" y="174757"/>
                    <a:pt x="0" y="112686"/>
                  </a:cubicBezTo>
                  <a:cubicBezTo>
                    <a:pt x="0" y="81650"/>
                    <a:pt x="13643" y="53531"/>
                    <a:pt x="35722" y="33170"/>
                  </a:cubicBezTo>
                  <a:cubicBezTo>
                    <a:pt x="57801" y="12810"/>
                    <a:pt x="88316" y="208"/>
                    <a:pt x="122059" y="208"/>
                  </a:cubicBezTo>
                  <a:lnTo>
                    <a:pt x="726417" y="0"/>
                  </a:lnTo>
                  <a:cubicBezTo>
                    <a:pt x="726417" y="0"/>
                    <a:pt x="735634" y="1198"/>
                    <a:pt x="726052" y="3385"/>
                  </a:cubicBezTo>
                  <a:cubicBezTo>
                    <a:pt x="704338" y="8436"/>
                    <a:pt x="684967" y="18799"/>
                    <a:pt x="669657" y="32962"/>
                  </a:cubicBezTo>
                  <a:cubicBezTo>
                    <a:pt x="647579" y="53323"/>
                    <a:pt x="633935" y="81442"/>
                    <a:pt x="633935" y="112478"/>
                  </a:cubicBezTo>
                  <a:cubicBezTo>
                    <a:pt x="633935" y="162936"/>
                    <a:pt x="670074" y="205584"/>
                    <a:pt x="719751" y="219800"/>
                  </a:cubicBezTo>
                  <a:cubicBezTo>
                    <a:pt x="731208" y="223080"/>
                    <a:pt x="720793" y="224851"/>
                    <a:pt x="720793" y="224851"/>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 name="Google Shape;341;p23"/>
            <p:cNvSpPr/>
            <p:nvPr/>
          </p:nvSpPr>
          <p:spPr>
            <a:xfrm>
              <a:off x="-2746911" y="2702999"/>
              <a:ext cx="462953" cy="271070"/>
            </a:xfrm>
            <a:custGeom>
              <a:rect b="b" l="l" r="r" t="t"/>
              <a:pathLst>
                <a:path extrusionOk="0" h="224954" w="384193">
                  <a:moveTo>
                    <a:pt x="384194" y="224851"/>
                  </a:moveTo>
                  <a:lnTo>
                    <a:pt x="122163" y="224955"/>
                  </a:lnTo>
                  <a:cubicBezTo>
                    <a:pt x="54729" y="224955"/>
                    <a:pt x="52" y="174652"/>
                    <a:pt x="0" y="112581"/>
                  </a:cubicBezTo>
                  <a:cubicBezTo>
                    <a:pt x="0" y="81546"/>
                    <a:pt x="13643" y="53427"/>
                    <a:pt x="35722" y="33066"/>
                  </a:cubicBezTo>
                  <a:cubicBezTo>
                    <a:pt x="57801" y="12706"/>
                    <a:pt x="88316" y="104"/>
                    <a:pt x="122059" y="104"/>
                  </a:cubicBezTo>
                  <a:lnTo>
                    <a:pt x="384090" y="0"/>
                  </a:lnTo>
                  <a:cubicBezTo>
                    <a:pt x="350346" y="0"/>
                    <a:pt x="319832" y="12602"/>
                    <a:pt x="297753" y="32962"/>
                  </a:cubicBezTo>
                  <a:cubicBezTo>
                    <a:pt x="275674" y="53323"/>
                    <a:pt x="261979" y="81442"/>
                    <a:pt x="262031" y="112478"/>
                  </a:cubicBezTo>
                  <a:cubicBezTo>
                    <a:pt x="262031" y="174548"/>
                    <a:pt x="316707" y="224903"/>
                    <a:pt x="384194" y="2248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 name="Google Shape;342;p23"/>
            <p:cNvSpPr/>
            <p:nvPr/>
          </p:nvSpPr>
          <p:spPr>
            <a:xfrm>
              <a:off x="-2427329" y="2702810"/>
              <a:ext cx="642537" cy="271133"/>
            </a:xfrm>
            <a:custGeom>
              <a:rect b="b" l="l" r="r" t="t"/>
              <a:pathLst>
                <a:path extrusionOk="0" h="225007" w="533226">
                  <a:moveTo>
                    <a:pt x="533226" y="224851"/>
                  </a:moveTo>
                  <a:lnTo>
                    <a:pt x="122163" y="225007"/>
                  </a:lnTo>
                  <a:cubicBezTo>
                    <a:pt x="54729" y="225007"/>
                    <a:pt x="52" y="174705"/>
                    <a:pt x="0" y="112634"/>
                  </a:cubicBezTo>
                  <a:cubicBezTo>
                    <a:pt x="0" y="81598"/>
                    <a:pt x="13643" y="53479"/>
                    <a:pt x="35722" y="33119"/>
                  </a:cubicBezTo>
                  <a:cubicBezTo>
                    <a:pt x="57801" y="12758"/>
                    <a:pt x="88316" y="156"/>
                    <a:pt x="122059" y="156"/>
                  </a:cubicBezTo>
                  <a:lnTo>
                    <a:pt x="533122" y="0"/>
                  </a:lnTo>
                </a:path>
              </a:pathLst>
            </a:custGeom>
            <a:solidFill>
              <a:schemeClr val="lt1"/>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 name="Google Shape;343;p23"/>
            <p:cNvSpPr/>
            <p:nvPr/>
          </p:nvSpPr>
          <p:spPr>
            <a:xfrm>
              <a:off x="-2257023" y="2742923"/>
              <a:ext cx="339215" cy="125"/>
            </a:xfrm>
            <a:custGeom>
              <a:rect b="b" l="l" r="r" t="t"/>
              <a:pathLst>
                <a:path extrusionOk="0" h="104" w="281506">
                  <a:moveTo>
                    <a:pt x="0" y="104"/>
                  </a:moveTo>
                  <a:lnTo>
                    <a:pt x="28150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23"/>
            <p:cNvSpPr/>
            <p:nvPr/>
          </p:nvSpPr>
          <p:spPr>
            <a:xfrm>
              <a:off x="-2167632" y="2784794"/>
              <a:ext cx="222378" cy="63"/>
            </a:xfrm>
            <a:custGeom>
              <a:rect b="b" l="l" r="r" t="t"/>
              <a:pathLst>
                <a:path extrusionOk="0" h="52" w="184546">
                  <a:moveTo>
                    <a:pt x="0" y="52"/>
                  </a:moveTo>
                  <a:lnTo>
                    <a:pt x="18454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 name="Google Shape;345;p23"/>
            <p:cNvSpPr/>
            <p:nvPr/>
          </p:nvSpPr>
          <p:spPr>
            <a:xfrm>
              <a:off x="-2268196" y="2915930"/>
              <a:ext cx="337583" cy="125"/>
            </a:xfrm>
            <a:custGeom>
              <a:rect b="b" l="l" r="r" t="t"/>
              <a:pathLst>
                <a:path extrusionOk="0" h="104" w="280152">
                  <a:moveTo>
                    <a:pt x="0" y="104"/>
                  </a:moveTo>
                  <a:cubicBezTo>
                    <a:pt x="4947" y="104"/>
                    <a:pt x="280152" y="0"/>
                    <a:pt x="28015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6" name="Google Shape;346;p23"/>
          <p:cNvGrpSpPr/>
          <p:nvPr/>
        </p:nvGrpSpPr>
        <p:grpSpPr>
          <a:xfrm>
            <a:off x="7812020" y="539519"/>
            <a:ext cx="765168" cy="765168"/>
            <a:chOff x="7812020" y="539519"/>
            <a:chExt cx="765168" cy="765168"/>
          </a:xfrm>
        </p:grpSpPr>
        <p:grpSp>
          <p:nvGrpSpPr>
            <p:cNvPr id="347" name="Google Shape;347;p23"/>
            <p:cNvGrpSpPr/>
            <p:nvPr/>
          </p:nvGrpSpPr>
          <p:grpSpPr>
            <a:xfrm>
              <a:off x="7812020" y="539519"/>
              <a:ext cx="765168" cy="765168"/>
              <a:chOff x="7878003" y="690272"/>
              <a:chExt cx="681421" cy="681421"/>
            </a:xfrm>
          </p:grpSpPr>
          <p:sp>
            <p:nvSpPr>
              <p:cNvPr id="348" name="Google Shape;348;p23"/>
              <p:cNvSpPr/>
              <p:nvPr/>
            </p:nvSpPr>
            <p:spPr>
              <a:xfrm>
                <a:off x="7878003" y="690272"/>
                <a:ext cx="681421" cy="681421"/>
              </a:xfrm>
              <a:custGeom>
                <a:rect b="b" l="l" r="r" t="t"/>
                <a:pathLst>
                  <a:path extrusionOk="0" h="463552" w="463552">
                    <a:moveTo>
                      <a:pt x="463553" y="231777"/>
                    </a:moveTo>
                    <a:cubicBezTo>
                      <a:pt x="463553" y="359783"/>
                      <a:pt x="359783" y="463553"/>
                      <a:pt x="231776" y="463553"/>
                    </a:cubicBezTo>
                    <a:cubicBezTo>
                      <a:pt x="103770" y="463553"/>
                      <a:pt x="0" y="359783"/>
                      <a:pt x="0" y="231777"/>
                    </a:cubicBezTo>
                    <a:cubicBezTo>
                      <a:pt x="0" y="103770"/>
                      <a:pt x="103770" y="0"/>
                      <a:pt x="231776" y="0"/>
                    </a:cubicBezTo>
                    <a:cubicBezTo>
                      <a:pt x="359783" y="0"/>
                      <a:pt x="463553" y="103770"/>
                      <a:pt x="463553" y="231777"/>
                    </a:cubicBezTo>
                    <a:close/>
                  </a:path>
                </a:pathLst>
              </a:custGeom>
              <a:noFill/>
              <a:ln cap="rnd"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 name="Google Shape;349;p23"/>
              <p:cNvSpPr/>
              <p:nvPr/>
            </p:nvSpPr>
            <p:spPr>
              <a:xfrm>
                <a:off x="7988675" y="800951"/>
                <a:ext cx="460048" cy="460048"/>
              </a:xfrm>
              <a:custGeom>
                <a:rect b="b" l="l" r="r" t="t"/>
                <a:pathLst>
                  <a:path extrusionOk="0" h="312958" w="312958">
                    <a:moveTo>
                      <a:pt x="312958" y="156479"/>
                    </a:moveTo>
                    <a:cubicBezTo>
                      <a:pt x="312958" y="242900"/>
                      <a:pt x="242900" y="312958"/>
                      <a:pt x="156479" y="312958"/>
                    </a:cubicBezTo>
                    <a:cubicBezTo>
                      <a:pt x="70058" y="312958"/>
                      <a:pt x="0" y="242900"/>
                      <a:pt x="0" y="156479"/>
                    </a:cubicBezTo>
                    <a:cubicBezTo>
                      <a:pt x="0" y="70058"/>
                      <a:pt x="70058" y="0"/>
                      <a:pt x="156479" y="0"/>
                    </a:cubicBezTo>
                    <a:cubicBezTo>
                      <a:pt x="242900" y="0"/>
                      <a:pt x="312958" y="70058"/>
                      <a:pt x="312958" y="15647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50" name="Google Shape;350;p23"/>
              <p:cNvGrpSpPr/>
              <p:nvPr/>
            </p:nvGrpSpPr>
            <p:grpSpPr>
              <a:xfrm>
                <a:off x="7988599" y="800951"/>
                <a:ext cx="460125" cy="460048"/>
                <a:chOff x="7988599" y="800951"/>
                <a:chExt cx="460125" cy="460048"/>
              </a:xfrm>
            </p:grpSpPr>
            <p:sp>
              <p:nvSpPr>
                <p:cNvPr id="351" name="Google Shape;351;p23"/>
                <p:cNvSpPr/>
                <p:nvPr/>
              </p:nvSpPr>
              <p:spPr>
                <a:xfrm>
                  <a:off x="7988599" y="1030959"/>
                  <a:ext cx="460125" cy="7654"/>
                </a:xfrm>
                <a:custGeom>
                  <a:rect b="b" l="l" r="r" t="t"/>
                  <a:pathLst>
                    <a:path extrusionOk="0" h="5207" w="313010">
                      <a:moveTo>
                        <a:pt x="0" y="0"/>
                      </a:moveTo>
                      <a:lnTo>
                        <a:pt x="313010" y="0"/>
                      </a:ln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 name="Google Shape;352;p23"/>
                <p:cNvSpPr/>
                <p:nvPr/>
              </p:nvSpPr>
              <p:spPr>
                <a:xfrm>
                  <a:off x="8035363" y="892571"/>
                  <a:ext cx="366661" cy="26063"/>
                </a:xfrm>
                <a:custGeom>
                  <a:rect b="b" l="l" r="r" t="t"/>
                  <a:pathLst>
                    <a:path extrusionOk="0" h="17730" w="249429">
                      <a:moveTo>
                        <a:pt x="0" y="0"/>
                      </a:moveTo>
                      <a:cubicBezTo>
                        <a:pt x="81442" y="23641"/>
                        <a:pt x="167987" y="23641"/>
                        <a:pt x="249429" y="0"/>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 name="Google Shape;353;p23"/>
                <p:cNvSpPr/>
                <p:nvPr/>
              </p:nvSpPr>
              <p:spPr>
                <a:xfrm>
                  <a:off x="8035363" y="1143283"/>
                  <a:ext cx="366661" cy="26063"/>
                </a:xfrm>
                <a:custGeom>
                  <a:rect b="b" l="l" r="r" t="t"/>
                  <a:pathLst>
                    <a:path extrusionOk="0" h="17730" w="249429">
                      <a:moveTo>
                        <a:pt x="0" y="17731"/>
                      </a:moveTo>
                      <a:cubicBezTo>
                        <a:pt x="81442" y="-5910"/>
                        <a:pt x="167987" y="-5910"/>
                        <a:pt x="249429" y="17731"/>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 name="Google Shape;354;p23"/>
                <p:cNvSpPr/>
                <p:nvPr/>
              </p:nvSpPr>
              <p:spPr>
                <a:xfrm>
                  <a:off x="8218670" y="800951"/>
                  <a:ext cx="7654" cy="460048"/>
                </a:xfrm>
                <a:custGeom>
                  <a:rect b="b" l="l" r="r" t="t"/>
                  <a:pathLst>
                    <a:path extrusionOk="0" h="312958" w="5207">
                      <a:moveTo>
                        <a:pt x="0" y="312958"/>
                      </a:moveTo>
                      <a:lnTo>
                        <a:pt x="0" y="0"/>
                      </a:ln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 name="Google Shape;355;p23"/>
                <p:cNvSpPr/>
                <p:nvPr/>
              </p:nvSpPr>
              <p:spPr>
                <a:xfrm>
                  <a:off x="8105854" y="800951"/>
                  <a:ext cx="112830" cy="460047"/>
                </a:xfrm>
                <a:custGeom>
                  <a:rect b="b" l="l" r="r" t="t"/>
                  <a:pathLst>
                    <a:path extrusionOk="0" h="312957" w="76755">
                      <a:moveTo>
                        <a:pt x="76755" y="0"/>
                      </a:moveTo>
                      <a:cubicBezTo>
                        <a:pt x="76755" y="0"/>
                        <a:pt x="0" y="40513"/>
                        <a:pt x="0" y="156479"/>
                      </a:cubicBezTo>
                      <a:cubicBezTo>
                        <a:pt x="0" y="280100"/>
                        <a:pt x="76755" y="312958"/>
                        <a:pt x="76755" y="312958"/>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 name="Google Shape;356;p23"/>
                <p:cNvSpPr/>
                <p:nvPr/>
              </p:nvSpPr>
              <p:spPr>
                <a:xfrm>
                  <a:off x="8218670" y="800951"/>
                  <a:ext cx="112830" cy="460047"/>
                </a:xfrm>
                <a:custGeom>
                  <a:rect b="b" l="l" r="r" t="t"/>
                  <a:pathLst>
                    <a:path extrusionOk="0" h="312957" w="76755">
                      <a:moveTo>
                        <a:pt x="0" y="0"/>
                      </a:moveTo>
                      <a:cubicBezTo>
                        <a:pt x="0" y="0"/>
                        <a:pt x="76756" y="40513"/>
                        <a:pt x="76756" y="156479"/>
                      </a:cubicBezTo>
                      <a:cubicBezTo>
                        <a:pt x="76756" y="280100"/>
                        <a:pt x="0" y="312958"/>
                        <a:pt x="0" y="312958"/>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357" name="Google Shape;357;p23"/>
            <p:cNvSpPr/>
            <p:nvPr/>
          </p:nvSpPr>
          <p:spPr>
            <a:xfrm>
              <a:off x="8302716" y="1024437"/>
              <a:ext cx="208314" cy="198793"/>
            </a:xfrm>
            <a:custGeom>
              <a:rect b="b" l="l" r="r" t="t"/>
              <a:pathLst>
                <a:path extrusionOk="0" h="125027" w="131015">
                  <a:moveTo>
                    <a:pt x="124558" y="33066"/>
                  </a:moveTo>
                  <a:lnTo>
                    <a:pt x="0" y="0"/>
                  </a:lnTo>
                  <a:lnTo>
                    <a:pt x="39523" y="122632"/>
                  </a:lnTo>
                  <a:lnTo>
                    <a:pt x="64622" y="74725"/>
                  </a:lnTo>
                  <a:lnTo>
                    <a:pt x="117633" y="125027"/>
                  </a:lnTo>
                  <a:lnTo>
                    <a:pt x="131015" y="110967"/>
                  </a:lnTo>
                  <a:lnTo>
                    <a:pt x="78057" y="60613"/>
                  </a:lnTo>
                  <a:lnTo>
                    <a:pt x="124558" y="3306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58" name="Google Shape;358;p23"/>
          <p:cNvSpPr txBox="1"/>
          <p:nvPr/>
        </p:nvSpPr>
        <p:spPr>
          <a:xfrm>
            <a:off x="713100" y="3857125"/>
            <a:ext cx="42825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000">
                <a:solidFill>
                  <a:schemeClr val="dk1"/>
                </a:solidFill>
                <a:latin typeface="Merriweather Sans"/>
                <a:ea typeface="Merriweather Sans"/>
                <a:cs typeface="Merriweather Sans"/>
                <a:sym typeface="Merriweather Sans"/>
              </a:rPr>
              <a:t> </a:t>
            </a:r>
            <a:r>
              <a:rPr lang="en" sz="1600">
                <a:solidFill>
                  <a:schemeClr val="dk1"/>
                </a:solidFill>
                <a:latin typeface="DM Sans"/>
                <a:ea typeface="DM Sans"/>
                <a:cs typeface="DM Sans"/>
                <a:sym typeface="DM Sans"/>
              </a:rPr>
              <a:t>Group 5: Blaise, Joe , Louise, Reece, Inez</a:t>
            </a:r>
            <a:endParaRPr sz="1200">
              <a:solidFill>
                <a:schemeClr val="dk1"/>
              </a:solidFill>
              <a:latin typeface="Open Sans"/>
              <a:ea typeface="Open Sans"/>
              <a:cs typeface="Open Sans"/>
              <a:sym typeface="Open Sans"/>
            </a:endParaRPr>
          </a:p>
        </p:txBody>
      </p:sp>
      <p:pic>
        <p:nvPicPr>
          <p:cNvPr descr="a blue and white penguin with its eyes closed (Provided by Tenor)" id="359" name="Google Shape;359;p23"/>
          <p:cNvPicPr preferRelativeResize="0"/>
          <p:nvPr/>
        </p:nvPicPr>
        <p:blipFill>
          <a:blip r:embed="rId3">
            <a:alphaModFix/>
          </a:blip>
          <a:stretch>
            <a:fillRect/>
          </a:stretch>
        </p:blipFill>
        <p:spPr>
          <a:xfrm>
            <a:off x="6480900" y="1785813"/>
            <a:ext cx="1783150" cy="1783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432" name="Shape 432"/>
        <p:cNvGrpSpPr/>
        <p:nvPr/>
      </p:nvGrpSpPr>
      <p:grpSpPr>
        <a:xfrm>
          <a:off x="0" y="0"/>
          <a:ext cx="0" cy="0"/>
          <a:chOff x="0" y="0"/>
          <a:chExt cx="0" cy="0"/>
        </a:xfrm>
      </p:grpSpPr>
      <p:sp>
        <p:nvSpPr>
          <p:cNvPr id="433" name="Google Shape;433;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Frontend Challenges</a:t>
            </a:r>
            <a:endParaRPr sz="4800"/>
          </a:p>
        </p:txBody>
      </p:sp>
      <p:pic>
        <p:nvPicPr>
          <p:cNvPr descr="a blue atom with a circle in the middle on a white background (Provided by Tenor)" id="434" name="Google Shape;434;p32"/>
          <p:cNvPicPr preferRelativeResize="0"/>
          <p:nvPr/>
        </p:nvPicPr>
        <p:blipFill>
          <a:blip r:embed="rId3">
            <a:alphaModFix amt="9000"/>
          </a:blip>
          <a:stretch>
            <a:fillRect/>
          </a:stretch>
        </p:blipFill>
        <p:spPr>
          <a:xfrm>
            <a:off x="3430524" y="306725"/>
            <a:ext cx="5360725" cy="4661000"/>
          </a:xfrm>
          <a:prstGeom prst="rect">
            <a:avLst/>
          </a:prstGeom>
          <a:noFill/>
          <a:ln>
            <a:noFill/>
          </a:ln>
        </p:spPr>
      </p:pic>
      <p:sp>
        <p:nvSpPr>
          <p:cNvPr id="435" name="Google Shape;435;p32"/>
          <p:cNvSpPr txBox="1"/>
          <p:nvPr/>
        </p:nvSpPr>
        <p:spPr>
          <a:xfrm>
            <a:off x="1745400" y="1355000"/>
            <a:ext cx="56532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400">
                <a:solidFill>
                  <a:schemeClr val="dk1"/>
                </a:solidFill>
                <a:highlight>
                  <a:schemeClr val="accent2"/>
                </a:highlight>
                <a:latin typeface="Merriweather Sans"/>
                <a:ea typeface="Merriweather Sans"/>
                <a:cs typeface="Merriweather Sans"/>
                <a:sym typeface="Merriweather Sans"/>
              </a:rPr>
              <a:t>Data Handling with React</a:t>
            </a:r>
            <a:endParaRPr b="1" sz="3500">
              <a:solidFill>
                <a:schemeClr val="dk1"/>
              </a:solidFill>
              <a:highlight>
                <a:schemeClr val="accent2"/>
              </a:highlight>
              <a:latin typeface="Merriweather Sans"/>
              <a:ea typeface="Merriweather Sans"/>
              <a:cs typeface="Merriweather Sans"/>
              <a:sym typeface="Merriweather Sans"/>
            </a:endParaRPr>
          </a:p>
        </p:txBody>
      </p:sp>
      <p:pic>
        <p:nvPicPr>
          <p:cNvPr descr="a blue and white penguin holding a blue flag with the words marked safe above it (Provided by Tenor)" id="436" name="Google Shape;436;p32"/>
          <p:cNvPicPr preferRelativeResize="0"/>
          <p:nvPr/>
        </p:nvPicPr>
        <p:blipFill>
          <a:blip r:embed="rId4">
            <a:alphaModFix/>
          </a:blip>
          <a:stretch>
            <a:fillRect/>
          </a:stretch>
        </p:blipFill>
        <p:spPr>
          <a:xfrm>
            <a:off x="1430425" y="2063000"/>
            <a:ext cx="2694275" cy="2694275"/>
          </a:xfrm>
          <a:prstGeom prst="rect">
            <a:avLst/>
          </a:prstGeom>
          <a:noFill/>
          <a:ln>
            <a:noFill/>
          </a:ln>
        </p:spPr>
      </p:pic>
      <p:pic>
        <p:nvPicPr>
          <p:cNvPr descr="a penguin is painting a picture of a bitcoin (Provided by Tenor)" id="437" name="Google Shape;437;p32"/>
          <p:cNvPicPr preferRelativeResize="0"/>
          <p:nvPr/>
        </p:nvPicPr>
        <p:blipFill>
          <a:blip r:embed="rId5">
            <a:alphaModFix/>
          </a:blip>
          <a:stretch>
            <a:fillRect/>
          </a:stretch>
        </p:blipFill>
        <p:spPr>
          <a:xfrm>
            <a:off x="4417600" y="1852800"/>
            <a:ext cx="3386575" cy="3386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441" name="Shape 441"/>
        <p:cNvGrpSpPr/>
        <p:nvPr/>
      </p:nvGrpSpPr>
      <p:grpSpPr>
        <a:xfrm>
          <a:off x="0" y="0"/>
          <a:ext cx="0" cy="0"/>
          <a:chOff x="0" y="0"/>
          <a:chExt cx="0" cy="0"/>
        </a:xfrm>
      </p:grpSpPr>
      <p:sp>
        <p:nvSpPr>
          <p:cNvPr id="442" name="Google Shape;442;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Frontend Challenges</a:t>
            </a:r>
            <a:endParaRPr sz="4800"/>
          </a:p>
        </p:txBody>
      </p:sp>
      <p:pic>
        <p:nvPicPr>
          <p:cNvPr descr="a blue atom with a circle in the middle on a white background (Provided by Tenor)" id="443" name="Google Shape;443;p33"/>
          <p:cNvPicPr preferRelativeResize="0"/>
          <p:nvPr/>
        </p:nvPicPr>
        <p:blipFill>
          <a:blip r:embed="rId3">
            <a:alphaModFix amt="9000"/>
          </a:blip>
          <a:stretch>
            <a:fillRect/>
          </a:stretch>
        </p:blipFill>
        <p:spPr>
          <a:xfrm>
            <a:off x="3430524" y="306725"/>
            <a:ext cx="5360725" cy="4661000"/>
          </a:xfrm>
          <a:prstGeom prst="rect">
            <a:avLst/>
          </a:prstGeom>
          <a:noFill/>
          <a:ln>
            <a:noFill/>
          </a:ln>
        </p:spPr>
      </p:pic>
      <p:sp>
        <p:nvSpPr>
          <p:cNvPr id="444" name="Google Shape;444;p33"/>
          <p:cNvSpPr txBox="1"/>
          <p:nvPr/>
        </p:nvSpPr>
        <p:spPr>
          <a:xfrm>
            <a:off x="1745400" y="1355000"/>
            <a:ext cx="56532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400">
                <a:solidFill>
                  <a:schemeClr val="dk1"/>
                </a:solidFill>
                <a:highlight>
                  <a:schemeClr val="accent2"/>
                </a:highlight>
                <a:latin typeface="Merriweather Sans"/>
                <a:ea typeface="Merriweather Sans"/>
                <a:cs typeface="Merriweather Sans"/>
                <a:sym typeface="Merriweather Sans"/>
              </a:rPr>
              <a:t>Data Handling with React</a:t>
            </a:r>
            <a:endParaRPr b="1" sz="3500">
              <a:solidFill>
                <a:schemeClr val="dk1"/>
              </a:solidFill>
              <a:highlight>
                <a:schemeClr val="accent2"/>
              </a:highlight>
              <a:latin typeface="Merriweather Sans"/>
              <a:ea typeface="Merriweather Sans"/>
              <a:cs typeface="Merriweather Sans"/>
              <a:sym typeface="Merriweather Sans"/>
            </a:endParaRPr>
          </a:p>
        </p:txBody>
      </p:sp>
      <p:pic>
        <p:nvPicPr>
          <p:cNvPr descr="a blue and white penguin with a yellow beak looks sad (Provided by Tenor)" id="445" name="Google Shape;445;p33"/>
          <p:cNvPicPr preferRelativeResize="0"/>
          <p:nvPr/>
        </p:nvPicPr>
        <p:blipFill>
          <a:blip r:embed="rId4">
            <a:alphaModFix/>
          </a:blip>
          <a:stretch>
            <a:fillRect/>
          </a:stretch>
        </p:blipFill>
        <p:spPr>
          <a:xfrm>
            <a:off x="1745400" y="2400275"/>
            <a:ext cx="2200350" cy="2200350"/>
          </a:xfrm>
          <a:prstGeom prst="rect">
            <a:avLst/>
          </a:prstGeom>
          <a:noFill/>
          <a:ln>
            <a:noFill/>
          </a:ln>
        </p:spPr>
      </p:pic>
      <p:sp>
        <p:nvSpPr>
          <p:cNvPr id="446" name="Google Shape;446;p33"/>
          <p:cNvSpPr txBox="1"/>
          <p:nvPr/>
        </p:nvSpPr>
        <p:spPr>
          <a:xfrm>
            <a:off x="4456600" y="2255750"/>
            <a:ext cx="34614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600">
                <a:solidFill>
                  <a:schemeClr val="dk1"/>
                </a:solidFill>
                <a:latin typeface="Merriweather Sans"/>
                <a:ea typeface="Merriweather Sans"/>
                <a:cs typeface="Merriweather Sans"/>
                <a:sym typeface="Merriweather Sans"/>
              </a:rPr>
              <a:t>maybe…</a:t>
            </a:r>
            <a:endParaRPr sz="5600">
              <a:solidFill>
                <a:schemeClr val="dk1"/>
              </a:solidFill>
              <a:latin typeface="Merriweather Sans"/>
              <a:ea typeface="Merriweather Sans"/>
              <a:cs typeface="Merriweather Sans"/>
              <a:sym typeface="Merriweather Sans"/>
            </a:endParaRPr>
          </a:p>
          <a:p>
            <a:pPr indent="0" lvl="0" marL="0" rtl="0" algn="l">
              <a:spcBef>
                <a:spcPts val="0"/>
              </a:spcBef>
              <a:spcAft>
                <a:spcPts val="0"/>
              </a:spcAft>
              <a:buNone/>
            </a:pPr>
            <a:r>
              <a:rPr lang="en" sz="5600">
                <a:solidFill>
                  <a:schemeClr val="dk1"/>
                </a:solidFill>
                <a:latin typeface="Merriweather Sans"/>
                <a:ea typeface="Merriweather Sans"/>
                <a:cs typeface="Merriweather Sans"/>
                <a:sym typeface="Merriweather Sans"/>
              </a:rPr>
              <a:t>State?</a:t>
            </a:r>
            <a:endParaRPr sz="5600">
              <a:solidFill>
                <a:schemeClr val="dk1"/>
              </a:solidFill>
              <a:latin typeface="Merriweather Sans"/>
              <a:ea typeface="Merriweather Sans"/>
              <a:cs typeface="Merriweather Sans"/>
              <a:sym typeface="Merriweather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450" name="Shape 450"/>
        <p:cNvGrpSpPr/>
        <p:nvPr/>
      </p:nvGrpSpPr>
      <p:grpSpPr>
        <a:xfrm>
          <a:off x="0" y="0"/>
          <a:ext cx="0" cy="0"/>
          <a:chOff x="0" y="0"/>
          <a:chExt cx="0" cy="0"/>
        </a:xfrm>
      </p:grpSpPr>
      <p:sp>
        <p:nvSpPr>
          <p:cNvPr id="451" name="Google Shape;451;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Frontend Challenges</a:t>
            </a:r>
            <a:endParaRPr sz="4800"/>
          </a:p>
        </p:txBody>
      </p:sp>
      <p:pic>
        <p:nvPicPr>
          <p:cNvPr descr="a blue atom with a circle in the middle on a white background (Provided by Tenor)" id="452" name="Google Shape;452;p34"/>
          <p:cNvPicPr preferRelativeResize="0"/>
          <p:nvPr/>
        </p:nvPicPr>
        <p:blipFill>
          <a:blip r:embed="rId3">
            <a:alphaModFix amt="9000"/>
          </a:blip>
          <a:stretch>
            <a:fillRect/>
          </a:stretch>
        </p:blipFill>
        <p:spPr>
          <a:xfrm>
            <a:off x="3430524" y="306725"/>
            <a:ext cx="5360725" cy="4661000"/>
          </a:xfrm>
          <a:prstGeom prst="rect">
            <a:avLst/>
          </a:prstGeom>
          <a:noFill/>
          <a:ln>
            <a:noFill/>
          </a:ln>
        </p:spPr>
      </p:pic>
      <p:sp>
        <p:nvSpPr>
          <p:cNvPr id="453" name="Google Shape;453;p34"/>
          <p:cNvSpPr txBox="1"/>
          <p:nvPr/>
        </p:nvSpPr>
        <p:spPr>
          <a:xfrm>
            <a:off x="1745400" y="1355000"/>
            <a:ext cx="56532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400">
                <a:solidFill>
                  <a:schemeClr val="dk1"/>
                </a:solidFill>
                <a:highlight>
                  <a:schemeClr val="accent2"/>
                </a:highlight>
                <a:latin typeface="Merriweather Sans"/>
                <a:ea typeface="Merriweather Sans"/>
                <a:cs typeface="Merriweather Sans"/>
                <a:sym typeface="Merriweather Sans"/>
              </a:rPr>
              <a:t>Data Handling with React</a:t>
            </a:r>
            <a:endParaRPr b="1" sz="3500">
              <a:solidFill>
                <a:schemeClr val="dk1"/>
              </a:solidFill>
              <a:highlight>
                <a:schemeClr val="accent2"/>
              </a:highlight>
              <a:latin typeface="Merriweather Sans"/>
              <a:ea typeface="Merriweather Sans"/>
              <a:cs typeface="Merriweather Sans"/>
              <a:sym typeface="Merriweather Sans"/>
            </a:endParaRPr>
          </a:p>
        </p:txBody>
      </p:sp>
      <p:sp>
        <p:nvSpPr>
          <p:cNvPr id="454" name="Google Shape;454;p34"/>
          <p:cNvSpPr txBox="1"/>
          <p:nvPr/>
        </p:nvSpPr>
        <p:spPr>
          <a:xfrm>
            <a:off x="123900" y="2400275"/>
            <a:ext cx="8886000" cy="132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500">
                <a:solidFill>
                  <a:schemeClr val="dk1"/>
                </a:solidFill>
                <a:latin typeface="Open Sans"/>
                <a:ea typeface="Open Sans"/>
                <a:cs typeface="Open Sans"/>
                <a:sym typeface="Open Sans"/>
              </a:rPr>
              <a:t>    </a:t>
            </a:r>
            <a:r>
              <a:rPr lang="en" sz="3500">
                <a:solidFill>
                  <a:srgbClr val="9900FF"/>
                </a:solidFill>
                <a:latin typeface="Open Sans"/>
                <a:ea typeface="Open Sans"/>
                <a:cs typeface="Open Sans"/>
                <a:sym typeface="Open Sans"/>
              </a:rPr>
              <a:t>import</a:t>
            </a:r>
            <a:r>
              <a:rPr lang="en" sz="3500">
                <a:solidFill>
                  <a:schemeClr val="dk1"/>
                </a:solidFill>
                <a:latin typeface="Open Sans"/>
                <a:ea typeface="Open Sans"/>
                <a:cs typeface="Open Sans"/>
                <a:sym typeface="Open Sans"/>
              </a:rPr>
              <a:t> </a:t>
            </a:r>
            <a:r>
              <a:rPr lang="en" sz="3500">
                <a:solidFill>
                  <a:srgbClr val="9FA0A4"/>
                </a:solidFill>
                <a:latin typeface="Open Sans"/>
                <a:ea typeface="Open Sans"/>
                <a:cs typeface="Open Sans"/>
                <a:sym typeface="Open Sans"/>
              </a:rPr>
              <a:t>React, {</a:t>
            </a:r>
            <a:r>
              <a:rPr lang="en" sz="3500">
                <a:solidFill>
                  <a:schemeClr val="dk1"/>
                </a:solidFill>
                <a:latin typeface="Open Sans"/>
                <a:ea typeface="Open Sans"/>
                <a:cs typeface="Open Sans"/>
                <a:sym typeface="Open Sans"/>
              </a:rPr>
              <a:t> </a:t>
            </a:r>
            <a:r>
              <a:rPr b="1" lang="en" sz="3500">
                <a:solidFill>
                  <a:srgbClr val="FF6B65"/>
                </a:solidFill>
                <a:latin typeface="Open Sans"/>
                <a:ea typeface="Open Sans"/>
                <a:cs typeface="Open Sans"/>
                <a:sym typeface="Open Sans"/>
              </a:rPr>
              <a:t>useState</a:t>
            </a:r>
            <a:r>
              <a:rPr lang="en" sz="3500">
                <a:solidFill>
                  <a:schemeClr val="dk1"/>
                </a:solidFill>
                <a:latin typeface="Open Sans"/>
                <a:ea typeface="Open Sans"/>
                <a:cs typeface="Open Sans"/>
                <a:sym typeface="Open Sans"/>
              </a:rPr>
              <a:t> </a:t>
            </a:r>
            <a:r>
              <a:rPr lang="en" sz="3500">
                <a:solidFill>
                  <a:srgbClr val="9FA0A4"/>
                </a:solidFill>
                <a:latin typeface="Open Sans"/>
                <a:ea typeface="Open Sans"/>
                <a:cs typeface="Open Sans"/>
                <a:sym typeface="Open Sans"/>
              </a:rPr>
              <a:t>}</a:t>
            </a:r>
            <a:r>
              <a:rPr lang="en" sz="3500">
                <a:solidFill>
                  <a:schemeClr val="dk1"/>
                </a:solidFill>
                <a:latin typeface="Open Sans"/>
                <a:ea typeface="Open Sans"/>
                <a:cs typeface="Open Sans"/>
                <a:sym typeface="Open Sans"/>
              </a:rPr>
              <a:t> </a:t>
            </a:r>
            <a:r>
              <a:rPr lang="en" sz="3500">
                <a:solidFill>
                  <a:srgbClr val="9900FF"/>
                </a:solidFill>
                <a:latin typeface="Open Sans"/>
                <a:ea typeface="Open Sans"/>
                <a:cs typeface="Open Sans"/>
                <a:sym typeface="Open Sans"/>
              </a:rPr>
              <a:t>from</a:t>
            </a:r>
            <a:r>
              <a:rPr lang="en" sz="3500">
                <a:solidFill>
                  <a:schemeClr val="dk1"/>
                </a:solidFill>
                <a:latin typeface="Open Sans"/>
                <a:ea typeface="Open Sans"/>
                <a:cs typeface="Open Sans"/>
                <a:sym typeface="Open Sans"/>
              </a:rPr>
              <a:t> </a:t>
            </a:r>
            <a:r>
              <a:rPr lang="en" sz="3500">
                <a:solidFill>
                  <a:srgbClr val="9FA0A4"/>
                </a:solidFill>
                <a:latin typeface="Open Sans"/>
                <a:ea typeface="Open Sans"/>
                <a:cs typeface="Open Sans"/>
                <a:sym typeface="Open Sans"/>
              </a:rPr>
              <a:t>'react';</a:t>
            </a:r>
            <a:endParaRPr sz="3500">
              <a:solidFill>
                <a:srgbClr val="9FA0A4"/>
              </a:solidFill>
              <a:latin typeface="Open Sans"/>
              <a:ea typeface="Open Sans"/>
              <a:cs typeface="Open Sans"/>
              <a:sym typeface="Open Sans"/>
            </a:endParaRPr>
          </a:p>
          <a:p>
            <a:pPr indent="0" lvl="0" marL="0" rtl="0" algn="l">
              <a:spcBef>
                <a:spcPts val="0"/>
              </a:spcBef>
              <a:spcAft>
                <a:spcPts val="0"/>
              </a:spcAft>
              <a:buNone/>
            </a:pPr>
            <a:r>
              <a:rPr lang="en" sz="3900">
                <a:solidFill>
                  <a:schemeClr val="dk1"/>
                </a:solidFill>
                <a:latin typeface="Open Sans"/>
                <a:ea typeface="Open Sans"/>
                <a:cs typeface="Open Sans"/>
                <a:sym typeface="Open Sans"/>
              </a:rPr>
              <a:t>    </a:t>
            </a:r>
            <a:r>
              <a:rPr lang="en" sz="3900">
                <a:solidFill>
                  <a:srgbClr val="9900FF"/>
                </a:solidFill>
                <a:latin typeface="Open Sans"/>
                <a:ea typeface="Open Sans"/>
                <a:cs typeface="Open Sans"/>
                <a:sym typeface="Open Sans"/>
              </a:rPr>
              <a:t>const</a:t>
            </a:r>
            <a:r>
              <a:rPr lang="en" sz="3900">
                <a:solidFill>
                  <a:schemeClr val="dk1"/>
                </a:solidFill>
                <a:latin typeface="Open Sans"/>
                <a:ea typeface="Open Sans"/>
                <a:cs typeface="Open Sans"/>
                <a:sym typeface="Open Sans"/>
              </a:rPr>
              <a:t> </a:t>
            </a:r>
            <a:r>
              <a:rPr lang="en" sz="3900">
                <a:solidFill>
                  <a:srgbClr val="9E9E9E"/>
                </a:solidFill>
                <a:latin typeface="Open Sans"/>
                <a:ea typeface="Open Sans"/>
                <a:cs typeface="Open Sans"/>
                <a:sym typeface="Open Sans"/>
              </a:rPr>
              <a:t>[</a:t>
            </a:r>
            <a:r>
              <a:rPr lang="en" sz="3900">
                <a:solidFill>
                  <a:srgbClr val="4A86E8"/>
                </a:solidFill>
                <a:latin typeface="Open Sans"/>
                <a:ea typeface="Open Sans"/>
                <a:cs typeface="Open Sans"/>
                <a:sym typeface="Open Sans"/>
              </a:rPr>
              <a:t>data</a:t>
            </a:r>
            <a:r>
              <a:rPr lang="en" sz="3900">
                <a:solidFill>
                  <a:schemeClr val="dk1"/>
                </a:solidFill>
                <a:latin typeface="Open Sans"/>
                <a:ea typeface="Open Sans"/>
                <a:cs typeface="Open Sans"/>
                <a:sym typeface="Open Sans"/>
              </a:rPr>
              <a:t>, </a:t>
            </a:r>
            <a:r>
              <a:rPr lang="en" sz="3900">
                <a:solidFill>
                  <a:srgbClr val="4A86E8"/>
                </a:solidFill>
                <a:latin typeface="Open Sans"/>
                <a:ea typeface="Open Sans"/>
                <a:cs typeface="Open Sans"/>
                <a:sym typeface="Open Sans"/>
              </a:rPr>
              <a:t>setData</a:t>
            </a:r>
            <a:r>
              <a:rPr lang="en" sz="3900">
                <a:solidFill>
                  <a:srgbClr val="9E9E9E"/>
                </a:solidFill>
                <a:latin typeface="Open Sans"/>
                <a:ea typeface="Open Sans"/>
                <a:cs typeface="Open Sans"/>
                <a:sym typeface="Open Sans"/>
              </a:rPr>
              <a:t>] = </a:t>
            </a:r>
            <a:r>
              <a:rPr b="1" lang="en" sz="3900">
                <a:solidFill>
                  <a:srgbClr val="FF6B65"/>
                </a:solidFill>
                <a:latin typeface="Open Sans"/>
                <a:ea typeface="Open Sans"/>
                <a:cs typeface="Open Sans"/>
                <a:sym typeface="Open Sans"/>
              </a:rPr>
              <a:t>useState</a:t>
            </a:r>
            <a:r>
              <a:rPr lang="en" sz="3900">
                <a:solidFill>
                  <a:srgbClr val="9E9E9E"/>
                </a:solidFill>
                <a:latin typeface="Open Sans"/>
                <a:ea typeface="Open Sans"/>
                <a:cs typeface="Open Sans"/>
                <a:sym typeface="Open Sans"/>
              </a:rPr>
              <a:t>(</a:t>
            </a:r>
            <a:r>
              <a:rPr lang="en" sz="3900">
                <a:solidFill>
                  <a:srgbClr val="9FA0A4"/>
                </a:solidFill>
                <a:latin typeface="Open Sans"/>
                <a:ea typeface="Open Sans"/>
                <a:cs typeface="Open Sans"/>
                <a:sym typeface="Open Sans"/>
              </a:rPr>
              <a:t>0</a:t>
            </a:r>
            <a:r>
              <a:rPr lang="en" sz="3900">
                <a:solidFill>
                  <a:srgbClr val="9E9E9E"/>
                </a:solidFill>
                <a:latin typeface="Open Sans"/>
                <a:ea typeface="Open Sans"/>
                <a:cs typeface="Open Sans"/>
                <a:sym typeface="Open Sans"/>
              </a:rPr>
              <a:t>);</a:t>
            </a:r>
            <a:endParaRPr sz="3900">
              <a:solidFill>
                <a:srgbClr val="9E9E9E"/>
              </a:solidFill>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458" name="Shape 458"/>
        <p:cNvGrpSpPr/>
        <p:nvPr/>
      </p:nvGrpSpPr>
      <p:grpSpPr>
        <a:xfrm>
          <a:off x="0" y="0"/>
          <a:ext cx="0" cy="0"/>
          <a:chOff x="0" y="0"/>
          <a:chExt cx="0" cy="0"/>
        </a:xfrm>
      </p:grpSpPr>
      <p:sp>
        <p:nvSpPr>
          <p:cNvPr id="459" name="Google Shape;459;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Frontend Challenges</a:t>
            </a:r>
            <a:endParaRPr sz="4800"/>
          </a:p>
        </p:txBody>
      </p:sp>
      <p:pic>
        <p:nvPicPr>
          <p:cNvPr descr="a blue atom with a circle in the middle on a white background (Provided by Tenor)" id="460" name="Google Shape;460;p35"/>
          <p:cNvPicPr preferRelativeResize="0"/>
          <p:nvPr/>
        </p:nvPicPr>
        <p:blipFill>
          <a:blip r:embed="rId3">
            <a:alphaModFix amt="9000"/>
          </a:blip>
          <a:stretch>
            <a:fillRect/>
          </a:stretch>
        </p:blipFill>
        <p:spPr>
          <a:xfrm>
            <a:off x="3430524" y="306725"/>
            <a:ext cx="5360725" cy="4661000"/>
          </a:xfrm>
          <a:prstGeom prst="rect">
            <a:avLst/>
          </a:prstGeom>
          <a:noFill/>
          <a:ln>
            <a:noFill/>
          </a:ln>
        </p:spPr>
      </p:pic>
      <p:grpSp>
        <p:nvGrpSpPr>
          <p:cNvPr id="461" name="Google Shape;461;p35"/>
          <p:cNvGrpSpPr/>
          <p:nvPr/>
        </p:nvGrpSpPr>
        <p:grpSpPr>
          <a:xfrm>
            <a:off x="2920357" y="2131158"/>
            <a:ext cx="2722474" cy="2721967"/>
            <a:chOff x="2961500" y="961400"/>
            <a:chExt cx="3221100" cy="3220500"/>
          </a:xfrm>
        </p:grpSpPr>
        <p:sp>
          <p:nvSpPr>
            <p:cNvPr id="462" name="Google Shape;462;p35"/>
            <p:cNvSpPr/>
            <p:nvPr/>
          </p:nvSpPr>
          <p:spPr>
            <a:xfrm>
              <a:off x="2961500" y="961400"/>
              <a:ext cx="3221100" cy="3220500"/>
            </a:xfrm>
            <a:prstGeom prst="ellipse">
              <a:avLst/>
            </a:prstGeom>
            <a:solidFill>
              <a:srgbClr val="0942A1"/>
            </a:solidFill>
            <a:ln>
              <a:noFill/>
            </a:ln>
          </p:spPr>
          <p:txBody>
            <a:bodyPr anchorCtr="0" anchor="ctr" bIns="77275" lIns="77275" spcFirstLastPara="1" rIns="77275" wrap="square" tIns="77275">
              <a:noAutofit/>
            </a:bodyPr>
            <a:lstStyle/>
            <a:p>
              <a:pPr indent="0" lvl="0" marL="0" rtl="0" algn="l">
                <a:spcBef>
                  <a:spcPts val="0"/>
                </a:spcBef>
                <a:spcAft>
                  <a:spcPts val="0"/>
                </a:spcAft>
                <a:buNone/>
              </a:pPr>
              <a:r>
                <a:t/>
              </a:r>
              <a:endParaRPr/>
            </a:p>
          </p:txBody>
        </p:sp>
        <p:sp>
          <p:nvSpPr>
            <p:cNvPr id="463" name="Google Shape;463;p35"/>
            <p:cNvSpPr txBox="1"/>
            <p:nvPr/>
          </p:nvSpPr>
          <p:spPr>
            <a:xfrm>
              <a:off x="3782900" y="1173463"/>
              <a:ext cx="1578000" cy="563100"/>
            </a:xfrm>
            <a:prstGeom prst="rect">
              <a:avLst/>
            </a:prstGeom>
            <a:noFill/>
            <a:ln>
              <a:noFill/>
            </a:ln>
          </p:spPr>
          <p:txBody>
            <a:bodyPr anchorCtr="0" anchor="ctr" bIns="77275" lIns="77275" spcFirstLastPara="1" rIns="77275" wrap="square" tIns="77275">
              <a:noAutofit/>
            </a:bodyPr>
            <a:lstStyle/>
            <a:p>
              <a:pPr indent="0" lvl="0" marL="0" rtl="0" algn="ctr">
                <a:spcBef>
                  <a:spcPts val="0"/>
                </a:spcBef>
                <a:spcAft>
                  <a:spcPts val="0"/>
                </a:spcAft>
                <a:buNone/>
              </a:pPr>
              <a:r>
                <a:rPr lang="en" sz="4745">
                  <a:solidFill>
                    <a:srgbClr val="FFFFFF"/>
                  </a:solidFill>
                  <a:latin typeface="Bebas Neue"/>
                  <a:ea typeface="Bebas Neue"/>
                  <a:cs typeface="Bebas Neue"/>
                  <a:sym typeface="Bebas Neue"/>
                </a:rPr>
                <a:t>props</a:t>
              </a:r>
              <a:endParaRPr sz="4745">
                <a:solidFill>
                  <a:srgbClr val="FFFFFF"/>
                </a:solidFill>
                <a:latin typeface="Bebas Neue"/>
                <a:ea typeface="Bebas Neue"/>
                <a:cs typeface="Bebas Neue"/>
                <a:sym typeface="Bebas Neue"/>
              </a:endParaRPr>
            </a:p>
          </p:txBody>
        </p:sp>
      </p:grpSp>
      <p:sp>
        <p:nvSpPr>
          <p:cNvPr id="464" name="Google Shape;464;p35"/>
          <p:cNvSpPr txBox="1"/>
          <p:nvPr/>
        </p:nvSpPr>
        <p:spPr>
          <a:xfrm>
            <a:off x="1843037" y="1343403"/>
            <a:ext cx="52389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400">
                <a:solidFill>
                  <a:schemeClr val="dk1"/>
                </a:solidFill>
                <a:highlight>
                  <a:schemeClr val="accent2"/>
                </a:highlight>
                <a:latin typeface="Merriweather Sans"/>
                <a:ea typeface="Merriweather Sans"/>
                <a:cs typeface="Merriweather Sans"/>
                <a:sym typeface="Merriweather Sans"/>
              </a:rPr>
              <a:t>state</a:t>
            </a:r>
            <a:r>
              <a:rPr b="1" lang="en" sz="2500">
                <a:solidFill>
                  <a:schemeClr val="dk1"/>
                </a:solidFill>
                <a:highlight>
                  <a:schemeClr val="accent2"/>
                </a:highlight>
                <a:latin typeface="Merriweather Sans"/>
                <a:ea typeface="Merriweather Sans"/>
                <a:cs typeface="Merriweather Sans"/>
                <a:sym typeface="Merriweather Sans"/>
              </a:rPr>
              <a:t> </a:t>
            </a:r>
            <a:r>
              <a:rPr lang="en" sz="2500">
                <a:solidFill>
                  <a:srgbClr val="5F8195"/>
                </a:solidFill>
                <a:highlight>
                  <a:schemeClr val="accent2"/>
                </a:highlight>
                <a:latin typeface="Merriweather Sans"/>
                <a:ea typeface="Merriweather Sans"/>
                <a:cs typeface="Merriweather Sans"/>
                <a:sym typeface="Merriweather Sans"/>
              </a:rPr>
              <a:t>vs</a:t>
            </a:r>
            <a:r>
              <a:rPr b="1" lang="en" sz="2500">
                <a:solidFill>
                  <a:schemeClr val="dk1"/>
                </a:solidFill>
                <a:highlight>
                  <a:schemeClr val="accent2"/>
                </a:highlight>
                <a:latin typeface="Merriweather Sans"/>
                <a:ea typeface="Merriweather Sans"/>
                <a:cs typeface="Merriweather Sans"/>
                <a:sym typeface="Merriweather Sans"/>
              </a:rPr>
              <a:t> </a:t>
            </a:r>
            <a:r>
              <a:rPr b="1" lang="en" sz="3500">
                <a:solidFill>
                  <a:schemeClr val="dk1"/>
                </a:solidFill>
                <a:highlight>
                  <a:schemeClr val="accent2"/>
                </a:highlight>
                <a:latin typeface="Merriweather Sans"/>
                <a:ea typeface="Merriweather Sans"/>
                <a:cs typeface="Merriweather Sans"/>
                <a:sym typeface="Merriweather Sans"/>
              </a:rPr>
              <a:t>context </a:t>
            </a:r>
            <a:r>
              <a:rPr lang="en" sz="2500">
                <a:solidFill>
                  <a:srgbClr val="5F8195"/>
                </a:solidFill>
                <a:highlight>
                  <a:schemeClr val="accent2"/>
                </a:highlight>
                <a:latin typeface="Merriweather Sans"/>
                <a:ea typeface="Merriweather Sans"/>
                <a:cs typeface="Merriweather Sans"/>
                <a:sym typeface="Merriweather Sans"/>
              </a:rPr>
              <a:t>vs</a:t>
            </a:r>
            <a:r>
              <a:rPr b="1" lang="en" sz="2500">
                <a:solidFill>
                  <a:schemeClr val="dk1"/>
                </a:solidFill>
                <a:highlight>
                  <a:schemeClr val="accent2"/>
                </a:highlight>
                <a:latin typeface="Merriweather Sans"/>
                <a:ea typeface="Merriweather Sans"/>
                <a:cs typeface="Merriweather Sans"/>
                <a:sym typeface="Merriweather Sans"/>
              </a:rPr>
              <a:t> </a:t>
            </a:r>
            <a:r>
              <a:rPr b="1" lang="en" sz="3500">
                <a:solidFill>
                  <a:schemeClr val="dk1"/>
                </a:solidFill>
                <a:highlight>
                  <a:schemeClr val="accent2"/>
                </a:highlight>
                <a:latin typeface="Merriweather Sans"/>
                <a:ea typeface="Merriweather Sans"/>
                <a:cs typeface="Merriweather Sans"/>
                <a:sym typeface="Merriweather Sans"/>
              </a:rPr>
              <a:t>props</a:t>
            </a:r>
            <a:endParaRPr b="1" sz="3500">
              <a:solidFill>
                <a:schemeClr val="dk1"/>
              </a:solidFill>
              <a:highlight>
                <a:schemeClr val="accent2"/>
              </a:highlight>
              <a:latin typeface="Merriweather Sans"/>
              <a:ea typeface="Merriweather Sans"/>
              <a:cs typeface="Merriweather Sans"/>
              <a:sym typeface="Merriweather Sans"/>
            </a:endParaRPr>
          </a:p>
        </p:txBody>
      </p:sp>
      <p:grpSp>
        <p:nvGrpSpPr>
          <p:cNvPr id="465" name="Google Shape;465;p35"/>
          <p:cNvGrpSpPr/>
          <p:nvPr/>
        </p:nvGrpSpPr>
        <p:grpSpPr>
          <a:xfrm>
            <a:off x="3292402" y="2875012"/>
            <a:ext cx="1978275" cy="1978275"/>
            <a:chOff x="3401686" y="1841492"/>
            <a:chExt cx="2340600" cy="2340600"/>
          </a:xfrm>
        </p:grpSpPr>
        <p:sp>
          <p:nvSpPr>
            <p:cNvPr id="466" name="Google Shape;466;p35"/>
            <p:cNvSpPr/>
            <p:nvPr/>
          </p:nvSpPr>
          <p:spPr>
            <a:xfrm>
              <a:off x="3401686" y="1841492"/>
              <a:ext cx="2340600" cy="2340600"/>
            </a:xfrm>
            <a:prstGeom prst="ellipse">
              <a:avLst/>
            </a:prstGeom>
            <a:solidFill>
              <a:srgbClr val="0D5CDF"/>
            </a:solidFill>
            <a:ln>
              <a:noFill/>
            </a:ln>
          </p:spPr>
          <p:txBody>
            <a:bodyPr anchorCtr="0" anchor="ctr" bIns="77275" lIns="77275" spcFirstLastPara="1" rIns="77275" wrap="square" tIns="77275">
              <a:noAutofit/>
            </a:bodyPr>
            <a:lstStyle/>
            <a:p>
              <a:pPr indent="0" lvl="0" marL="0" rtl="0" algn="l">
                <a:spcBef>
                  <a:spcPts val="0"/>
                </a:spcBef>
                <a:spcAft>
                  <a:spcPts val="0"/>
                </a:spcAft>
                <a:buNone/>
              </a:pPr>
              <a:r>
                <a:t/>
              </a:r>
              <a:endParaRPr/>
            </a:p>
          </p:txBody>
        </p:sp>
        <p:sp>
          <p:nvSpPr>
            <p:cNvPr id="467" name="Google Shape;467;p35"/>
            <p:cNvSpPr txBox="1"/>
            <p:nvPr/>
          </p:nvSpPr>
          <p:spPr>
            <a:xfrm>
              <a:off x="3764550" y="2113052"/>
              <a:ext cx="1793400" cy="534000"/>
            </a:xfrm>
            <a:prstGeom prst="rect">
              <a:avLst/>
            </a:prstGeom>
            <a:noFill/>
            <a:ln>
              <a:noFill/>
            </a:ln>
          </p:spPr>
          <p:txBody>
            <a:bodyPr anchorCtr="0" anchor="ctr" bIns="77275" lIns="77275" spcFirstLastPara="1" rIns="77275" wrap="square" tIns="77275">
              <a:noAutofit/>
            </a:bodyPr>
            <a:lstStyle/>
            <a:p>
              <a:pPr indent="0" lvl="0" marL="0" rtl="0" algn="l">
                <a:spcBef>
                  <a:spcPts val="0"/>
                </a:spcBef>
                <a:spcAft>
                  <a:spcPts val="0"/>
                </a:spcAft>
                <a:buNone/>
              </a:pPr>
              <a:r>
                <a:rPr b="1" lang="en" sz="3545">
                  <a:solidFill>
                    <a:srgbClr val="FFFFFF"/>
                  </a:solidFill>
                  <a:latin typeface="Bebas Neue"/>
                  <a:ea typeface="Bebas Neue"/>
                  <a:cs typeface="Bebas Neue"/>
                  <a:sym typeface="Bebas Neue"/>
                </a:rPr>
                <a:t>C</a:t>
              </a:r>
              <a:r>
                <a:rPr b="1" lang="en" sz="3545">
                  <a:solidFill>
                    <a:srgbClr val="FFFFFF"/>
                  </a:solidFill>
                  <a:latin typeface="Bebas Neue"/>
                  <a:ea typeface="Bebas Neue"/>
                  <a:cs typeface="Bebas Neue"/>
                  <a:sym typeface="Bebas Neue"/>
                </a:rPr>
                <a:t>O</a:t>
              </a:r>
              <a:r>
                <a:rPr b="1" lang="en" sz="3545">
                  <a:solidFill>
                    <a:srgbClr val="FFFFFF"/>
                  </a:solidFill>
                  <a:latin typeface="Bebas Neue"/>
                  <a:ea typeface="Bebas Neue"/>
                  <a:cs typeface="Bebas Neue"/>
                  <a:sym typeface="Bebas Neue"/>
                </a:rPr>
                <a:t>NTEXT</a:t>
              </a:r>
              <a:endParaRPr b="1" sz="3545">
                <a:solidFill>
                  <a:srgbClr val="FFFFFF"/>
                </a:solidFill>
                <a:latin typeface="Bebas Neue"/>
                <a:ea typeface="Bebas Neue"/>
                <a:cs typeface="Bebas Neue"/>
                <a:sym typeface="Bebas Neue"/>
              </a:endParaRPr>
            </a:p>
          </p:txBody>
        </p:sp>
      </p:grpSp>
      <p:grpSp>
        <p:nvGrpSpPr>
          <p:cNvPr id="468" name="Google Shape;468;p35"/>
          <p:cNvGrpSpPr/>
          <p:nvPr/>
        </p:nvGrpSpPr>
        <p:grpSpPr>
          <a:xfrm>
            <a:off x="3657472" y="3604777"/>
            <a:ext cx="1248276" cy="1248529"/>
            <a:chOff x="3833620" y="2704915"/>
            <a:chExt cx="1476900" cy="1477200"/>
          </a:xfrm>
        </p:grpSpPr>
        <p:sp>
          <p:nvSpPr>
            <p:cNvPr id="469" name="Google Shape;469;p35"/>
            <p:cNvSpPr/>
            <p:nvPr/>
          </p:nvSpPr>
          <p:spPr>
            <a:xfrm>
              <a:off x="3833620" y="2704915"/>
              <a:ext cx="1476900" cy="1477200"/>
            </a:xfrm>
            <a:prstGeom prst="ellipse">
              <a:avLst/>
            </a:prstGeom>
            <a:solidFill>
              <a:srgbClr val="307AF3"/>
            </a:solidFill>
            <a:ln>
              <a:noFill/>
            </a:ln>
          </p:spPr>
          <p:txBody>
            <a:bodyPr anchorCtr="0" anchor="ctr" bIns="77275" lIns="77275" spcFirstLastPara="1" rIns="77275" wrap="square" tIns="77275">
              <a:noAutofit/>
            </a:bodyPr>
            <a:lstStyle/>
            <a:p>
              <a:pPr indent="0" lvl="0" marL="0" rtl="0" algn="l">
                <a:spcBef>
                  <a:spcPts val="0"/>
                </a:spcBef>
                <a:spcAft>
                  <a:spcPts val="0"/>
                </a:spcAft>
                <a:buNone/>
              </a:pPr>
              <a:r>
                <a:t/>
              </a:r>
              <a:endParaRPr/>
            </a:p>
          </p:txBody>
        </p:sp>
        <p:sp>
          <p:nvSpPr>
            <p:cNvPr id="470" name="Google Shape;470;p35"/>
            <p:cNvSpPr txBox="1"/>
            <p:nvPr/>
          </p:nvSpPr>
          <p:spPr>
            <a:xfrm>
              <a:off x="3957047" y="3143188"/>
              <a:ext cx="1230000" cy="649200"/>
            </a:xfrm>
            <a:prstGeom prst="rect">
              <a:avLst/>
            </a:prstGeom>
            <a:noFill/>
            <a:ln>
              <a:noFill/>
            </a:ln>
          </p:spPr>
          <p:txBody>
            <a:bodyPr anchorCtr="0" anchor="ctr" bIns="77275" lIns="77275" spcFirstLastPara="1" rIns="77275" wrap="square" tIns="77275">
              <a:noAutofit/>
            </a:bodyPr>
            <a:lstStyle/>
            <a:p>
              <a:pPr indent="0" lvl="0" marL="0" rtl="0" algn="l">
                <a:spcBef>
                  <a:spcPts val="0"/>
                </a:spcBef>
                <a:spcAft>
                  <a:spcPts val="0"/>
                </a:spcAft>
                <a:buNone/>
              </a:pPr>
              <a:r>
                <a:rPr lang="en" sz="3845">
                  <a:solidFill>
                    <a:srgbClr val="FFFFFF"/>
                  </a:solidFill>
                  <a:latin typeface="Bebas Neue"/>
                  <a:ea typeface="Bebas Neue"/>
                  <a:cs typeface="Bebas Neue"/>
                  <a:sym typeface="Bebas Neue"/>
                </a:rPr>
                <a:t>state</a:t>
              </a:r>
              <a:endParaRPr sz="3845">
                <a:solidFill>
                  <a:srgbClr val="FFFFFF"/>
                </a:solidFill>
                <a:latin typeface="Bebas Neue"/>
                <a:ea typeface="Bebas Neue"/>
                <a:cs typeface="Bebas Neue"/>
                <a:sym typeface="Bebas Neue"/>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474" name="Shape 474"/>
        <p:cNvGrpSpPr/>
        <p:nvPr/>
      </p:nvGrpSpPr>
      <p:grpSpPr>
        <a:xfrm>
          <a:off x="0" y="0"/>
          <a:ext cx="0" cy="0"/>
          <a:chOff x="0" y="0"/>
          <a:chExt cx="0" cy="0"/>
        </a:xfrm>
      </p:grpSpPr>
      <p:sp>
        <p:nvSpPr>
          <p:cNvPr id="475" name="Google Shape;475;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Frontend Challenges</a:t>
            </a:r>
            <a:endParaRPr sz="4800"/>
          </a:p>
        </p:txBody>
      </p:sp>
      <p:pic>
        <p:nvPicPr>
          <p:cNvPr descr="a blue atom with a circle in the middle on a white background (Provided by Tenor)" id="476" name="Google Shape;476;p36"/>
          <p:cNvPicPr preferRelativeResize="0"/>
          <p:nvPr/>
        </p:nvPicPr>
        <p:blipFill>
          <a:blip r:embed="rId3">
            <a:alphaModFix amt="9000"/>
          </a:blip>
          <a:stretch>
            <a:fillRect/>
          </a:stretch>
        </p:blipFill>
        <p:spPr>
          <a:xfrm>
            <a:off x="3430524" y="306725"/>
            <a:ext cx="5360725" cy="4661000"/>
          </a:xfrm>
          <a:prstGeom prst="rect">
            <a:avLst/>
          </a:prstGeom>
          <a:noFill/>
          <a:ln>
            <a:noFill/>
          </a:ln>
        </p:spPr>
      </p:pic>
      <p:sp>
        <p:nvSpPr>
          <p:cNvPr id="477" name="Google Shape;477;p36"/>
          <p:cNvSpPr txBox="1"/>
          <p:nvPr/>
        </p:nvSpPr>
        <p:spPr>
          <a:xfrm>
            <a:off x="1843037" y="1343403"/>
            <a:ext cx="52389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400">
                <a:solidFill>
                  <a:schemeClr val="dk1"/>
                </a:solidFill>
                <a:highlight>
                  <a:schemeClr val="accent2"/>
                </a:highlight>
                <a:latin typeface="Merriweather Sans"/>
                <a:ea typeface="Merriweather Sans"/>
                <a:cs typeface="Merriweather Sans"/>
                <a:sym typeface="Merriweather Sans"/>
              </a:rPr>
              <a:t>state</a:t>
            </a:r>
            <a:r>
              <a:rPr b="1" lang="en" sz="2500">
                <a:solidFill>
                  <a:schemeClr val="dk1"/>
                </a:solidFill>
                <a:highlight>
                  <a:schemeClr val="accent2"/>
                </a:highlight>
                <a:latin typeface="Merriweather Sans"/>
                <a:ea typeface="Merriweather Sans"/>
                <a:cs typeface="Merriweather Sans"/>
                <a:sym typeface="Merriweather Sans"/>
              </a:rPr>
              <a:t>  </a:t>
            </a:r>
            <a:r>
              <a:rPr lang="en" sz="2500">
                <a:solidFill>
                  <a:srgbClr val="5F8195"/>
                </a:solidFill>
                <a:highlight>
                  <a:schemeClr val="accent2"/>
                </a:highlight>
                <a:latin typeface="Merriweather Sans"/>
                <a:ea typeface="Merriweather Sans"/>
                <a:cs typeface="Merriweather Sans"/>
                <a:sym typeface="Merriweather Sans"/>
              </a:rPr>
              <a:t>&gt;</a:t>
            </a:r>
            <a:r>
              <a:rPr b="1" lang="en" sz="2500">
                <a:solidFill>
                  <a:schemeClr val="dk1"/>
                </a:solidFill>
                <a:highlight>
                  <a:schemeClr val="accent2"/>
                </a:highlight>
                <a:latin typeface="Merriweather Sans"/>
                <a:ea typeface="Merriweather Sans"/>
                <a:cs typeface="Merriweather Sans"/>
                <a:sym typeface="Merriweather Sans"/>
              </a:rPr>
              <a:t> </a:t>
            </a:r>
            <a:r>
              <a:rPr b="1" lang="en" sz="3500">
                <a:solidFill>
                  <a:schemeClr val="dk1"/>
                </a:solidFill>
                <a:highlight>
                  <a:schemeClr val="accent2"/>
                </a:highlight>
                <a:latin typeface="Merriweather Sans"/>
                <a:ea typeface="Merriweather Sans"/>
                <a:cs typeface="Merriweather Sans"/>
                <a:sym typeface="Merriweather Sans"/>
              </a:rPr>
              <a:t>context </a:t>
            </a:r>
            <a:r>
              <a:rPr lang="en" sz="2500">
                <a:solidFill>
                  <a:srgbClr val="5F8195"/>
                </a:solidFill>
                <a:highlight>
                  <a:schemeClr val="accent2"/>
                </a:highlight>
                <a:latin typeface="Merriweather Sans"/>
                <a:ea typeface="Merriweather Sans"/>
                <a:cs typeface="Merriweather Sans"/>
                <a:sym typeface="Merriweather Sans"/>
              </a:rPr>
              <a:t>&gt;</a:t>
            </a:r>
            <a:r>
              <a:rPr b="1" lang="en" sz="3500">
                <a:solidFill>
                  <a:schemeClr val="dk1"/>
                </a:solidFill>
                <a:highlight>
                  <a:schemeClr val="accent2"/>
                </a:highlight>
                <a:latin typeface="Merriweather Sans"/>
                <a:ea typeface="Merriweather Sans"/>
                <a:cs typeface="Merriweather Sans"/>
                <a:sym typeface="Merriweather Sans"/>
              </a:rPr>
              <a:t> props</a:t>
            </a:r>
            <a:endParaRPr b="1" sz="3500">
              <a:solidFill>
                <a:schemeClr val="dk1"/>
              </a:solidFill>
              <a:highlight>
                <a:schemeClr val="accent2"/>
              </a:highlight>
              <a:latin typeface="Merriweather Sans"/>
              <a:ea typeface="Merriweather Sans"/>
              <a:cs typeface="Merriweather Sans"/>
              <a:sym typeface="Merriweather Sans"/>
            </a:endParaRPr>
          </a:p>
        </p:txBody>
      </p:sp>
      <p:sp>
        <p:nvSpPr>
          <p:cNvPr id="478" name="Google Shape;478;p36"/>
          <p:cNvSpPr txBox="1"/>
          <p:nvPr/>
        </p:nvSpPr>
        <p:spPr>
          <a:xfrm>
            <a:off x="149525" y="2287400"/>
            <a:ext cx="9144000" cy="2392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2750">
                <a:solidFill>
                  <a:srgbClr val="9872A2"/>
                </a:solidFill>
                <a:latin typeface="Open Sans"/>
                <a:ea typeface="Open Sans"/>
                <a:cs typeface="Open Sans"/>
                <a:sym typeface="Open Sans"/>
              </a:rPr>
              <a:t>const</a:t>
            </a:r>
            <a:r>
              <a:rPr lang="en" sz="2750">
                <a:solidFill>
                  <a:srgbClr val="C5C8C6"/>
                </a:solidFill>
                <a:latin typeface="Open Sans"/>
                <a:ea typeface="Open Sans"/>
                <a:cs typeface="Open Sans"/>
                <a:sym typeface="Open Sans"/>
              </a:rPr>
              <a:t> [</a:t>
            </a:r>
            <a:r>
              <a:rPr lang="en" sz="2750">
                <a:solidFill>
                  <a:srgbClr val="6089B4"/>
                </a:solidFill>
                <a:latin typeface="Open Sans"/>
                <a:ea typeface="Open Sans"/>
                <a:cs typeface="Open Sans"/>
                <a:sym typeface="Open Sans"/>
              </a:rPr>
              <a:t>data</a:t>
            </a:r>
            <a:r>
              <a:rPr lang="en" sz="2750">
                <a:solidFill>
                  <a:srgbClr val="C5C8C6"/>
                </a:solidFill>
                <a:latin typeface="Open Sans"/>
                <a:ea typeface="Open Sans"/>
                <a:cs typeface="Open Sans"/>
                <a:sym typeface="Open Sans"/>
              </a:rPr>
              <a:t>, </a:t>
            </a:r>
            <a:r>
              <a:rPr lang="en" sz="2750">
                <a:solidFill>
                  <a:srgbClr val="CE6700"/>
                </a:solidFill>
                <a:latin typeface="Open Sans"/>
                <a:ea typeface="Open Sans"/>
                <a:cs typeface="Open Sans"/>
                <a:sym typeface="Open Sans"/>
              </a:rPr>
              <a:t>setData</a:t>
            </a:r>
            <a:r>
              <a:rPr lang="en" sz="2750">
                <a:solidFill>
                  <a:srgbClr val="C5C8C6"/>
                </a:solidFill>
                <a:latin typeface="Open Sans"/>
                <a:ea typeface="Open Sans"/>
                <a:cs typeface="Open Sans"/>
                <a:sym typeface="Open Sans"/>
              </a:rPr>
              <a:t>] </a:t>
            </a:r>
            <a:r>
              <a:rPr lang="en" sz="2750">
                <a:solidFill>
                  <a:srgbClr val="676867"/>
                </a:solidFill>
                <a:latin typeface="Open Sans"/>
                <a:ea typeface="Open Sans"/>
                <a:cs typeface="Open Sans"/>
                <a:sym typeface="Open Sans"/>
              </a:rPr>
              <a:t>=</a:t>
            </a:r>
            <a:r>
              <a:rPr lang="en" sz="2750">
                <a:solidFill>
                  <a:srgbClr val="C5C8C6"/>
                </a:solidFill>
                <a:latin typeface="Open Sans"/>
                <a:ea typeface="Open Sans"/>
                <a:cs typeface="Open Sans"/>
                <a:sym typeface="Open Sans"/>
              </a:rPr>
              <a:t> </a:t>
            </a:r>
            <a:r>
              <a:rPr b="1" lang="en" sz="2750">
                <a:solidFill>
                  <a:srgbClr val="CE6700"/>
                </a:solidFill>
                <a:latin typeface="Open Sans"/>
                <a:ea typeface="Open Sans"/>
                <a:cs typeface="Open Sans"/>
                <a:sym typeface="Open Sans"/>
              </a:rPr>
              <a:t>useState</a:t>
            </a:r>
            <a:r>
              <a:rPr lang="en" sz="2750">
                <a:solidFill>
                  <a:srgbClr val="C5C8C6"/>
                </a:solidFill>
                <a:latin typeface="Open Sans"/>
                <a:ea typeface="Open Sans"/>
                <a:cs typeface="Open Sans"/>
                <a:sym typeface="Open Sans"/>
              </a:rPr>
              <a:t>&lt;</a:t>
            </a:r>
            <a:r>
              <a:rPr lang="en" sz="2750">
                <a:solidFill>
                  <a:srgbClr val="9B0000"/>
                </a:solidFill>
                <a:latin typeface="Open Sans"/>
                <a:ea typeface="Open Sans"/>
                <a:cs typeface="Open Sans"/>
                <a:sym typeface="Open Sans"/>
              </a:rPr>
              <a:t>SignupData</a:t>
            </a:r>
            <a:r>
              <a:rPr lang="en" sz="2750">
                <a:solidFill>
                  <a:srgbClr val="C5C8C6"/>
                </a:solidFill>
                <a:latin typeface="Open Sans"/>
                <a:ea typeface="Open Sans"/>
                <a:cs typeface="Open Sans"/>
                <a:sym typeface="Open Sans"/>
              </a:rPr>
              <a:t>&gt;</a:t>
            </a:r>
            <a:endParaRPr sz="2750">
              <a:solidFill>
                <a:srgbClr val="9872A2"/>
              </a:solidFill>
              <a:latin typeface="Open Sans"/>
              <a:ea typeface="Open Sans"/>
              <a:cs typeface="Open Sans"/>
              <a:sym typeface="Open Sans"/>
            </a:endParaRPr>
          </a:p>
          <a:p>
            <a:pPr indent="0" lvl="0" marL="0" rtl="0" algn="l">
              <a:lnSpc>
                <a:spcPct val="150000"/>
              </a:lnSpc>
              <a:spcBef>
                <a:spcPts val="0"/>
              </a:spcBef>
              <a:spcAft>
                <a:spcPts val="0"/>
              </a:spcAft>
              <a:buNone/>
            </a:pPr>
            <a:r>
              <a:rPr lang="en" sz="2750">
                <a:solidFill>
                  <a:srgbClr val="9872A2"/>
                </a:solidFill>
                <a:latin typeface="Open Sans"/>
                <a:ea typeface="Open Sans"/>
                <a:cs typeface="Open Sans"/>
                <a:sym typeface="Open Sans"/>
              </a:rPr>
              <a:t>const</a:t>
            </a:r>
            <a:r>
              <a:rPr lang="en" sz="2750">
                <a:solidFill>
                  <a:srgbClr val="C5C8C6"/>
                </a:solidFill>
                <a:latin typeface="Open Sans"/>
                <a:ea typeface="Open Sans"/>
                <a:cs typeface="Open Sans"/>
                <a:sym typeface="Open Sans"/>
              </a:rPr>
              <a:t> </a:t>
            </a:r>
            <a:r>
              <a:rPr lang="en" sz="2750">
                <a:solidFill>
                  <a:srgbClr val="6089B4"/>
                </a:solidFill>
                <a:latin typeface="Open Sans"/>
                <a:ea typeface="Open Sans"/>
                <a:cs typeface="Open Sans"/>
                <a:sym typeface="Open Sans"/>
              </a:rPr>
              <a:t>Ctx</a:t>
            </a:r>
            <a:r>
              <a:rPr lang="en" sz="2750">
                <a:solidFill>
                  <a:srgbClr val="C5C8C6"/>
                </a:solidFill>
                <a:latin typeface="Open Sans"/>
                <a:ea typeface="Open Sans"/>
                <a:cs typeface="Open Sans"/>
                <a:sym typeface="Open Sans"/>
              </a:rPr>
              <a:t> </a:t>
            </a:r>
            <a:r>
              <a:rPr lang="en" sz="2750">
                <a:solidFill>
                  <a:srgbClr val="676867"/>
                </a:solidFill>
                <a:latin typeface="Open Sans"/>
                <a:ea typeface="Open Sans"/>
                <a:cs typeface="Open Sans"/>
                <a:sym typeface="Open Sans"/>
              </a:rPr>
              <a:t>=</a:t>
            </a:r>
            <a:r>
              <a:rPr lang="en" sz="2750">
                <a:solidFill>
                  <a:srgbClr val="C5C8C6"/>
                </a:solidFill>
                <a:latin typeface="Open Sans"/>
                <a:ea typeface="Open Sans"/>
                <a:cs typeface="Open Sans"/>
                <a:sym typeface="Open Sans"/>
              </a:rPr>
              <a:t> </a:t>
            </a:r>
            <a:r>
              <a:rPr b="1" lang="en" sz="2750">
                <a:solidFill>
                  <a:srgbClr val="CE6700"/>
                </a:solidFill>
                <a:latin typeface="Open Sans"/>
                <a:ea typeface="Open Sans"/>
                <a:cs typeface="Open Sans"/>
                <a:sym typeface="Open Sans"/>
              </a:rPr>
              <a:t>createContext</a:t>
            </a:r>
            <a:r>
              <a:rPr lang="en" sz="2750">
                <a:solidFill>
                  <a:srgbClr val="C5C8C6"/>
                </a:solidFill>
                <a:latin typeface="Open Sans"/>
                <a:ea typeface="Open Sans"/>
                <a:cs typeface="Open Sans"/>
                <a:sym typeface="Open Sans"/>
              </a:rPr>
              <a:t>&lt;</a:t>
            </a:r>
            <a:r>
              <a:rPr lang="en" sz="2750">
                <a:solidFill>
                  <a:srgbClr val="9B0000"/>
                </a:solidFill>
                <a:latin typeface="Open Sans"/>
                <a:ea typeface="Open Sans"/>
                <a:cs typeface="Open Sans"/>
                <a:sym typeface="Open Sans"/>
              </a:rPr>
              <a:t>SignupCtx</a:t>
            </a:r>
            <a:r>
              <a:rPr lang="en" sz="2750">
                <a:solidFill>
                  <a:srgbClr val="C5C8C6"/>
                </a:solidFill>
                <a:latin typeface="Open Sans"/>
                <a:ea typeface="Open Sans"/>
                <a:cs typeface="Open Sans"/>
                <a:sym typeface="Open Sans"/>
              </a:rPr>
              <a:t> </a:t>
            </a:r>
            <a:r>
              <a:rPr lang="en" sz="2750">
                <a:solidFill>
                  <a:srgbClr val="676867"/>
                </a:solidFill>
                <a:latin typeface="Open Sans"/>
                <a:ea typeface="Open Sans"/>
                <a:cs typeface="Open Sans"/>
                <a:sym typeface="Open Sans"/>
              </a:rPr>
              <a:t>|</a:t>
            </a:r>
            <a:r>
              <a:rPr lang="en" sz="2750">
                <a:solidFill>
                  <a:srgbClr val="C5C8C6"/>
                </a:solidFill>
                <a:latin typeface="Open Sans"/>
                <a:ea typeface="Open Sans"/>
                <a:cs typeface="Open Sans"/>
                <a:sym typeface="Open Sans"/>
              </a:rPr>
              <a:t> </a:t>
            </a:r>
            <a:r>
              <a:rPr lang="en" sz="2750">
                <a:solidFill>
                  <a:srgbClr val="C7444A"/>
                </a:solidFill>
                <a:latin typeface="Open Sans"/>
                <a:ea typeface="Open Sans"/>
                <a:cs typeface="Open Sans"/>
                <a:sym typeface="Open Sans"/>
              </a:rPr>
              <a:t>null</a:t>
            </a:r>
            <a:r>
              <a:rPr lang="en" sz="2750">
                <a:solidFill>
                  <a:srgbClr val="C5C8C6"/>
                </a:solidFill>
                <a:latin typeface="Open Sans"/>
                <a:ea typeface="Open Sans"/>
                <a:cs typeface="Open Sans"/>
                <a:sym typeface="Open Sans"/>
              </a:rPr>
              <a:t>&gt;(</a:t>
            </a:r>
            <a:r>
              <a:rPr lang="en" sz="2750">
                <a:solidFill>
                  <a:srgbClr val="408080"/>
                </a:solidFill>
                <a:latin typeface="Open Sans"/>
                <a:ea typeface="Open Sans"/>
                <a:cs typeface="Open Sans"/>
                <a:sym typeface="Open Sans"/>
              </a:rPr>
              <a:t>null</a:t>
            </a:r>
            <a:r>
              <a:rPr lang="en" sz="2750">
                <a:solidFill>
                  <a:srgbClr val="C5C8C6"/>
                </a:solidFill>
                <a:latin typeface="Open Sans"/>
                <a:ea typeface="Open Sans"/>
                <a:cs typeface="Open Sans"/>
                <a:sym typeface="Open Sans"/>
              </a:rPr>
              <a:t>);</a:t>
            </a:r>
            <a:endParaRPr sz="2750">
              <a:solidFill>
                <a:srgbClr val="6089B4"/>
              </a:solidFill>
              <a:latin typeface="Open Sans"/>
              <a:ea typeface="Open Sans"/>
              <a:cs typeface="Open Sans"/>
              <a:sym typeface="Open Sans"/>
            </a:endParaRPr>
          </a:p>
          <a:p>
            <a:pPr indent="0" lvl="0" marL="0" rtl="0" algn="l">
              <a:lnSpc>
                <a:spcPct val="150000"/>
              </a:lnSpc>
              <a:spcBef>
                <a:spcPts val="0"/>
              </a:spcBef>
              <a:spcAft>
                <a:spcPts val="0"/>
              </a:spcAft>
              <a:buNone/>
            </a:pPr>
            <a:r>
              <a:rPr lang="en" sz="2750">
                <a:solidFill>
                  <a:srgbClr val="6089B4"/>
                </a:solidFill>
                <a:latin typeface="Open Sans"/>
                <a:ea typeface="Open Sans"/>
                <a:cs typeface="Open Sans"/>
                <a:sym typeface="Open Sans"/>
              </a:rPr>
              <a:t>&lt;</a:t>
            </a:r>
            <a:r>
              <a:rPr lang="en" sz="2750">
                <a:solidFill>
                  <a:srgbClr val="C7444A"/>
                </a:solidFill>
                <a:latin typeface="Open Sans"/>
                <a:ea typeface="Open Sans"/>
                <a:cs typeface="Open Sans"/>
                <a:sym typeface="Open Sans"/>
              </a:rPr>
              <a:t>Ctx.Provider</a:t>
            </a:r>
            <a:r>
              <a:rPr lang="en" sz="2750">
                <a:solidFill>
                  <a:srgbClr val="D0B344"/>
                </a:solidFill>
                <a:latin typeface="Open Sans"/>
                <a:ea typeface="Open Sans"/>
                <a:cs typeface="Open Sans"/>
                <a:sym typeface="Open Sans"/>
              </a:rPr>
              <a:t> value</a:t>
            </a:r>
            <a:r>
              <a:rPr lang="en" sz="2750">
                <a:solidFill>
                  <a:srgbClr val="676867"/>
                </a:solidFill>
                <a:latin typeface="Open Sans"/>
                <a:ea typeface="Open Sans"/>
                <a:cs typeface="Open Sans"/>
                <a:sym typeface="Open Sans"/>
              </a:rPr>
              <a:t>=</a:t>
            </a:r>
            <a:r>
              <a:rPr lang="en" sz="2750">
                <a:solidFill>
                  <a:srgbClr val="D0B344"/>
                </a:solidFill>
                <a:latin typeface="Open Sans"/>
                <a:ea typeface="Open Sans"/>
                <a:cs typeface="Open Sans"/>
                <a:sym typeface="Open Sans"/>
              </a:rPr>
              <a:t>{</a:t>
            </a:r>
            <a:r>
              <a:rPr lang="en" sz="2750">
                <a:solidFill>
                  <a:srgbClr val="6089B4"/>
                </a:solidFill>
                <a:latin typeface="Open Sans"/>
                <a:ea typeface="Open Sans"/>
                <a:cs typeface="Open Sans"/>
                <a:sym typeface="Open Sans"/>
              </a:rPr>
              <a:t>value</a:t>
            </a:r>
            <a:r>
              <a:rPr lang="en" sz="2750">
                <a:solidFill>
                  <a:srgbClr val="D0B344"/>
                </a:solidFill>
                <a:latin typeface="Open Sans"/>
                <a:ea typeface="Open Sans"/>
                <a:cs typeface="Open Sans"/>
                <a:sym typeface="Open Sans"/>
              </a:rPr>
              <a:t>}</a:t>
            </a:r>
            <a:r>
              <a:rPr lang="en" sz="2750">
                <a:solidFill>
                  <a:srgbClr val="6089B4"/>
                </a:solidFill>
                <a:latin typeface="Open Sans"/>
                <a:ea typeface="Open Sans"/>
                <a:cs typeface="Open Sans"/>
                <a:sym typeface="Open Sans"/>
              </a:rPr>
              <a:t>&gt;</a:t>
            </a:r>
            <a:r>
              <a:rPr lang="en" sz="2750">
                <a:solidFill>
                  <a:srgbClr val="D0B344"/>
                </a:solidFill>
                <a:latin typeface="Open Sans"/>
                <a:ea typeface="Open Sans"/>
                <a:cs typeface="Open Sans"/>
                <a:sym typeface="Open Sans"/>
              </a:rPr>
              <a:t>{</a:t>
            </a:r>
            <a:r>
              <a:rPr lang="en" sz="2750">
                <a:solidFill>
                  <a:srgbClr val="6089B4"/>
                </a:solidFill>
                <a:latin typeface="Open Sans"/>
                <a:ea typeface="Open Sans"/>
                <a:cs typeface="Open Sans"/>
                <a:sym typeface="Open Sans"/>
              </a:rPr>
              <a:t>children</a:t>
            </a:r>
            <a:r>
              <a:rPr lang="en" sz="2750">
                <a:solidFill>
                  <a:srgbClr val="D0B344"/>
                </a:solidFill>
                <a:latin typeface="Open Sans"/>
                <a:ea typeface="Open Sans"/>
                <a:cs typeface="Open Sans"/>
                <a:sym typeface="Open Sans"/>
              </a:rPr>
              <a:t>}</a:t>
            </a:r>
            <a:r>
              <a:rPr lang="en" sz="2750">
                <a:solidFill>
                  <a:srgbClr val="6089B4"/>
                </a:solidFill>
                <a:latin typeface="Open Sans"/>
                <a:ea typeface="Open Sans"/>
                <a:cs typeface="Open Sans"/>
                <a:sym typeface="Open Sans"/>
              </a:rPr>
              <a:t>&lt;/</a:t>
            </a:r>
            <a:r>
              <a:rPr lang="en" sz="2750">
                <a:solidFill>
                  <a:srgbClr val="C7444A"/>
                </a:solidFill>
                <a:latin typeface="Open Sans"/>
                <a:ea typeface="Open Sans"/>
                <a:cs typeface="Open Sans"/>
                <a:sym typeface="Open Sans"/>
              </a:rPr>
              <a:t>Ctx.Provider</a:t>
            </a:r>
            <a:r>
              <a:rPr lang="en" sz="2750">
                <a:solidFill>
                  <a:srgbClr val="6089B4"/>
                </a:solidFill>
                <a:latin typeface="Open Sans"/>
                <a:ea typeface="Open Sans"/>
                <a:cs typeface="Open Sans"/>
                <a:sym typeface="Open Sans"/>
              </a:rPr>
              <a:t>&gt;</a:t>
            </a:r>
            <a:r>
              <a:rPr lang="en" sz="2750">
                <a:solidFill>
                  <a:srgbClr val="C5C8C6"/>
                </a:solidFill>
                <a:latin typeface="Open Sans"/>
                <a:ea typeface="Open Sans"/>
                <a:cs typeface="Open Sans"/>
                <a:sym typeface="Open Sans"/>
              </a:rPr>
              <a:t>;</a:t>
            </a:r>
            <a:endParaRPr sz="2750">
              <a:solidFill>
                <a:srgbClr val="C5C8C6"/>
              </a:solidFill>
              <a:latin typeface="Open Sans"/>
              <a:ea typeface="Open Sans"/>
              <a:cs typeface="Open Sans"/>
              <a:sym typeface="Open Sans"/>
            </a:endParaRPr>
          </a:p>
          <a:p>
            <a:pPr indent="0" lvl="0" marL="0" rtl="0" algn="l">
              <a:spcBef>
                <a:spcPts val="0"/>
              </a:spcBef>
              <a:spcAft>
                <a:spcPts val="0"/>
              </a:spcAft>
              <a:buNone/>
            </a:pPr>
            <a:r>
              <a:t/>
            </a:r>
            <a:endParaRPr sz="2000">
              <a:solidFill>
                <a:schemeClr val="dk1"/>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pic>
        <p:nvPicPr>
          <p:cNvPr id="483" name="Google Shape;483;p37" title="comp7082_component_diagram.drawio.png"/>
          <p:cNvPicPr preferRelativeResize="0"/>
          <p:nvPr/>
        </p:nvPicPr>
        <p:blipFill>
          <a:blip r:embed="rId3">
            <a:alphaModFix/>
          </a:blip>
          <a:stretch>
            <a:fillRect/>
          </a:stretch>
        </p:blipFill>
        <p:spPr>
          <a:xfrm>
            <a:off x="687850" y="152400"/>
            <a:ext cx="7768288" cy="48387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38"/>
          <p:cNvSpPr txBox="1"/>
          <p:nvPr>
            <p:ph type="ctrTitle"/>
          </p:nvPr>
        </p:nvSpPr>
        <p:spPr>
          <a:xfrm>
            <a:off x="1683799" y="1615900"/>
            <a:ext cx="6696300" cy="2446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6200">
                <a:solidFill>
                  <a:schemeClr val="accent1"/>
                </a:solidFill>
              </a:rPr>
              <a:t>Backend</a:t>
            </a:r>
            <a:endParaRPr sz="6200">
              <a:solidFill>
                <a:schemeClr val="accent1"/>
              </a:solidFill>
            </a:endParaRPr>
          </a:p>
          <a:p>
            <a:pPr indent="0" lvl="0" marL="0" rtl="0" algn="r">
              <a:spcBef>
                <a:spcPts val="0"/>
              </a:spcBef>
              <a:spcAft>
                <a:spcPts val="0"/>
              </a:spcAft>
              <a:buNone/>
            </a:pPr>
            <a:r>
              <a:rPr lang="en" sz="6200"/>
              <a:t>Functionality &amp;</a:t>
            </a:r>
            <a:endParaRPr sz="6200"/>
          </a:p>
          <a:p>
            <a:pPr indent="0" lvl="0" marL="0" rtl="0" algn="r">
              <a:spcBef>
                <a:spcPts val="0"/>
              </a:spcBef>
              <a:spcAft>
                <a:spcPts val="0"/>
              </a:spcAft>
              <a:buNone/>
            </a:pPr>
            <a:r>
              <a:rPr lang="en" sz="6200"/>
              <a:t>Challenges</a:t>
            </a:r>
            <a:endParaRPr sz="6200"/>
          </a:p>
        </p:txBody>
      </p:sp>
      <p:pic>
        <p:nvPicPr>
          <p:cNvPr id="489" name="Google Shape;489;p38"/>
          <p:cNvPicPr preferRelativeResize="0"/>
          <p:nvPr/>
        </p:nvPicPr>
        <p:blipFill rotWithShape="1">
          <a:blip r:embed="rId3">
            <a:alphaModFix amt="21000"/>
          </a:blip>
          <a:srcRect b="0" l="0" r="13322" t="-2207"/>
          <a:stretch/>
        </p:blipFill>
        <p:spPr>
          <a:xfrm>
            <a:off x="-685375" y="1878326"/>
            <a:ext cx="4608499" cy="30571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t>Backend Challenges</a:t>
            </a:r>
            <a:endParaRPr sz="4800"/>
          </a:p>
        </p:txBody>
      </p:sp>
      <p:sp>
        <p:nvSpPr>
          <p:cNvPr id="495" name="Google Shape;495;p39"/>
          <p:cNvSpPr txBox="1"/>
          <p:nvPr>
            <p:ph idx="5" type="subTitle"/>
          </p:nvPr>
        </p:nvSpPr>
        <p:spPr>
          <a:xfrm>
            <a:off x="1998235" y="1846564"/>
            <a:ext cx="2175300" cy="51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Authentication</a:t>
            </a:r>
            <a:endParaRPr/>
          </a:p>
        </p:txBody>
      </p:sp>
      <p:sp>
        <p:nvSpPr>
          <p:cNvPr id="496" name="Google Shape;496;p39"/>
          <p:cNvSpPr txBox="1"/>
          <p:nvPr>
            <p:ph idx="6" type="subTitle"/>
          </p:nvPr>
        </p:nvSpPr>
        <p:spPr>
          <a:xfrm>
            <a:off x="4544960" y="1846564"/>
            <a:ext cx="2499600" cy="51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D9D9D9"/>
                </a:solidFill>
              </a:rPr>
              <a:t>Image Translation</a:t>
            </a:r>
            <a:endParaRPr>
              <a:solidFill>
                <a:srgbClr val="D9D9D9"/>
              </a:solidFill>
            </a:endParaRPr>
          </a:p>
        </p:txBody>
      </p:sp>
      <p:cxnSp>
        <p:nvCxnSpPr>
          <p:cNvPr id="497" name="Google Shape;497;p39"/>
          <p:cNvCxnSpPr/>
          <p:nvPr/>
        </p:nvCxnSpPr>
        <p:spPr>
          <a:xfrm rot="10800000">
            <a:off x="7366861" y="4716013"/>
            <a:ext cx="1273800" cy="0"/>
          </a:xfrm>
          <a:prstGeom prst="straightConnector1">
            <a:avLst/>
          </a:prstGeom>
          <a:noFill/>
          <a:ln cap="flat" cmpd="sng" w="9525">
            <a:solidFill>
              <a:schemeClr val="dk1"/>
            </a:solidFill>
            <a:prstDash val="solid"/>
            <a:round/>
            <a:headEnd len="med" w="med" type="none"/>
            <a:tailEnd len="med" w="med" type="none"/>
          </a:ln>
        </p:spPr>
      </p:cxnSp>
      <p:grpSp>
        <p:nvGrpSpPr>
          <p:cNvPr id="498" name="Google Shape;498;p39"/>
          <p:cNvGrpSpPr/>
          <p:nvPr/>
        </p:nvGrpSpPr>
        <p:grpSpPr>
          <a:xfrm flipH="1">
            <a:off x="7371456" y="4165293"/>
            <a:ext cx="993859" cy="428786"/>
            <a:chOff x="-2746911" y="2702810"/>
            <a:chExt cx="1057297" cy="544767"/>
          </a:xfrm>
        </p:grpSpPr>
        <p:sp>
          <p:nvSpPr>
            <p:cNvPr id="499" name="Google Shape;499;p39"/>
            <p:cNvSpPr/>
            <p:nvPr/>
          </p:nvSpPr>
          <p:spPr>
            <a:xfrm>
              <a:off x="-2633957" y="2976382"/>
              <a:ext cx="880140" cy="271195"/>
            </a:xfrm>
            <a:custGeom>
              <a:rect b="b" l="l" r="r" t="t"/>
              <a:pathLst>
                <a:path extrusionOk="0" h="225058" w="730407">
                  <a:moveTo>
                    <a:pt x="9614" y="208"/>
                  </a:moveTo>
                  <a:lnTo>
                    <a:pt x="608244" y="0"/>
                  </a:lnTo>
                  <a:cubicBezTo>
                    <a:pt x="675679" y="0"/>
                    <a:pt x="730355" y="50303"/>
                    <a:pt x="730407" y="112373"/>
                  </a:cubicBezTo>
                  <a:cubicBezTo>
                    <a:pt x="730407" y="143409"/>
                    <a:pt x="716764" y="171528"/>
                    <a:pt x="694685" y="191888"/>
                  </a:cubicBezTo>
                  <a:cubicBezTo>
                    <a:pt x="672607" y="212249"/>
                    <a:pt x="642092" y="224851"/>
                    <a:pt x="608349" y="224851"/>
                  </a:cubicBezTo>
                  <a:lnTo>
                    <a:pt x="3990" y="225059"/>
                  </a:lnTo>
                  <a:cubicBezTo>
                    <a:pt x="3990" y="225059"/>
                    <a:pt x="-5226" y="223861"/>
                    <a:pt x="4355" y="221674"/>
                  </a:cubicBezTo>
                  <a:cubicBezTo>
                    <a:pt x="26069" y="216623"/>
                    <a:pt x="45441" y="206261"/>
                    <a:pt x="60750" y="192097"/>
                  </a:cubicBezTo>
                  <a:cubicBezTo>
                    <a:pt x="82829" y="171736"/>
                    <a:pt x="96472" y="143617"/>
                    <a:pt x="96472" y="112582"/>
                  </a:cubicBezTo>
                  <a:cubicBezTo>
                    <a:pt x="96472" y="62123"/>
                    <a:pt x="60333" y="19475"/>
                    <a:pt x="10656" y="5259"/>
                  </a:cubicBezTo>
                  <a:cubicBezTo>
                    <a:pt x="-800" y="1979"/>
                    <a:pt x="9614" y="208"/>
                    <a:pt x="9614" y="208"/>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39"/>
            <p:cNvSpPr/>
            <p:nvPr/>
          </p:nvSpPr>
          <p:spPr>
            <a:xfrm>
              <a:off x="-2152567" y="2976382"/>
              <a:ext cx="462953" cy="271070"/>
            </a:xfrm>
            <a:custGeom>
              <a:rect b="b" l="l" r="r" t="t"/>
              <a:pathLst>
                <a:path extrusionOk="0" h="224954" w="384193">
                  <a:moveTo>
                    <a:pt x="0" y="104"/>
                  </a:moveTo>
                  <a:lnTo>
                    <a:pt x="262031" y="0"/>
                  </a:lnTo>
                  <a:cubicBezTo>
                    <a:pt x="329465" y="0"/>
                    <a:pt x="384142" y="50303"/>
                    <a:pt x="384194" y="112373"/>
                  </a:cubicBezTo>
                  <a:cubicBezTo>
                    <a:pt x="384194" y="143409"/>
                    <a:pt x="370551" y="171528"/>
                    <a:pt x="348472" y="191888"/>
                  </a:cubicBezTo>
                  <a:cubicBezTo>
                    <a:pt x="326393" y="212249"/>
                    <a:pt x="295878" y="224851"/>
                    <a:pt x="262135" y="224851"/>
                  </a:cubicBezTo>
                  <a:lnTo>
                    <a:pt x="104" y="224955"/>
                  </a:lnTo>
                  <a:cubicBezTo>
                    <a:pt x="33847" y="224955"/>
                    <a:pt x="64362" y="212353"/>
                    <a:pt x="86441" y="191993"/>
                  </a:cubicBezTo>
                  <a:cubicBezTo>
                    <a:pt x="108520" y="171632"/>
                    <a:pt x="122215" y="143513"/>
                    <a:pt x="122163" y="112477"/>
                  </a:cubicBezTo>
                  <a:cubicBezTo>
                    <a:pt x="122163" y="50407"/>
                    <a:pt x="67487" y="52"/>
                    <a:pt x="0" y="1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39"/>
            <p:cNvSpPr/>
            <p:nvPr/>
          </p:nvSpPr>
          <p:spPr>
            <a:xfrm>
              <a:off x="-2651808" y="2976445"/>
              <a:ext cx="642537" cy="271132"/>
            </a:xfrm>
            <a:custGeom>
              <a:rect b="b" l="l" r="r" t="t"/>
              <a:pathLst>
                <a:path extrusionOk="0" h="225006" w="533226">
                  <a:moveTo>
                    <a:pt x="0" y="156"/>
                  </a:moveTo>
                  <a:lnTo>
                    <a:pt x="411063" y="0"/>
                  </a:lnTo>
                  <a:cubicBezTo>
                    <a:pt x="478498" y="0"/>
                    <a:pt x="533174" y="50303"/>
                    <a:pt x="533226" y="112373"/>
                  </a:cubicBezTo>
                  <a:cubicBezTo>
                    <a:pt x="533226" y="143409"/>
                    <a:pt x="519583" y="171528"/>
                    <a:pt x="497504" y="191888"/>
                  </a:cubicBezTo>
                  <a:cubicBezTo>
                    <a:pt x="475426" y="212249"/>
                    <a:pt x="444911" y="224851"/>
                    <a:pt x="411168" y="224851"/>
                  </a:cubicBezTo>
                  <a:lnTo>
                    <a:pt x="104" y="225007"/>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39"/>
            <p:cNvSpPr/>
            <p:nvPr/>
          </p:nvSpPr>
          <p:spPr>
            <a:xfrm>
              <a:off x="-2518665" y="3207455"/>
              <a:ext cx="339215" cy="125"/>
            </a:xfrm>
            <a:custGeom>
              <a:rect b="b" l="l" r="r" t="t"/>
              <a:pathLst>
                <a:path extrusionOk="0" h="104" w="281506">
                  <a:moveTo>
                    <a:pt x="281506" y="0"/>
                  </a:moveTo>
                  <a:lnTo>
                    <a:pt x="0" y="104"/>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 name="Google Shape;503;p39"/>
            <p:cNvSpPr/>
            <p:nvPr/>
          </p:nvSpPr>
          <p:spPr>
            <a:xfrm>
              <a:off x="-2491170" y="3165648"/>
              <a:ext cx="222378" cy="63"/>
            </a:xfrm>
            <a:custGeom>
              <a:rect b="b" l="l" r="r" t="t"/>
              <a:pathLst>
                <a:path extrusionOk="0" h="52" w="184546">
                  <a:moveTo>
                    <a:pt x="184546" y="0"/>
                  </a:moveTo>
                  <a:lnTo>
                    <a:pt x="0" y="52"/>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39"/>
            <p:cNvSpPr/>
            <p:nvPr/>
          </p:nvSpPr>
          <p:spPr>
            <a:xfrm>
              <a:off x="-2505859" y="3034512"/>
              <a:ext cx="337583" cy="125"/>
            </a:xfrm>
            <a:custGeom>
              <a:rect b="b" l="l" r="r" t="t"/>
              <a:pathLst>
                <a:path extrusionOk="0" h="104" w="280152">
                  <a:moveTo>
                    <a:pt x="280152" y="0"/>
                  </a:moveTo>
                  <a:cubicBezTo>
                    <a:pt x="275205" y="0"/>
                    <a:pt x="0" y="104"/>
                    <a:pt x="0" y="104"/>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39"/>
            <p:cNvSpPr/>
            <p:nvPr/>
          </p:nvSpPr>
          <p:spPr>
            <a:xfrm>
              <a:off x="-2682881" y="2702810"/>
              <a:ext cx="880140" cy="271196"/>
            </a:xfrm>
            <a:custGeom>
              <a:rect b="b" l="l" r="r" t="t"/>
              <a:pathLst>
                <a:path extrusionOk="0" h="225059" w="730407">
                  <a:moveTo>
                    <a:pt x="720793" y="224851"/>
                  </a:moveTo>
                  <a:lnTo>
                    <a:pt x="122163" y="225059"/>
                  </a:lnTo>
                  <a:cubicBezTo>
                    <a:pt x="54729" y="225059"/>
                    <a:pt x="52" y="174757"/>
                    <a:pt x="0" y="112686"/>
                  </a:cubicBezTo>
                  <a:cubicBezTo>
                    <a:pt x="0" y="81650"/>
                    <a:pt x="13643" y="53531"/>
                    <a:pt x="35722" y="33170"/>
                  </a:cubicBezTo>
                  <a:cubicBezTo>
                    <a:pt x="57801" y="12810"/>
                    <a:pt x="88316" y="208"/>
                    <a:pt x="122059" y="208"/>
                  </a:cubicBezTo>
                  <a:lnTo>
                    <a:pt x="726417" y="0"/>
                  </a:lnTo>
                  <a:cubicBezTo>
                    <a:pt x="726417" y="0"/>
                    <a:pt x="735634" y="1198"/>
                    <a:pt x="726052" y="3385"/>
                  </a:cubicBezTo>
                  <a:cubicBezTo>
                    <a:pt x="704338" y="8436"/>
                    <a:pt x="684967" y="18799"/>
                    <a:pt x="669657" y="32962"/>
                  </a:cubicBezTo>
                  <a:cubicBezTo>
                    <a:pt x="647579" y="53323"/>
                    <a:pt x="633935" y="81442"/>
                    <a:pt x="633935" y="112478"/>
                  </a:cubicBezTo>
                  <a:cubicBezTo>
                    <a:pt x="633935" y="162936"/>
                    <a:pt x="670074" y="205584"/>
                    <a:pt x="719751" y="219800"/>
                  </a:cubicBezTo>
                  <a:cubicBezTo>
                    <a:pt x="731208" y="223080"/>
                    <a:pt x="720793" y="224851"/>
                    <a:pt x="720793" y="224851"/>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 name="Google Shape;506;p39"/>
            <p:cNvSpPr/>
            <p:nvPr/>
          </p:nvSpPr>
          <p:spPr>
            <a:xfrm>
              <a:off x="-2746911" y="2702999"/>
              <a:ext cx="462953" cy="271070"/>
            </a:xfrm>
            <a:custGeom>
              <a:rect b="b" l="l" r="r" t="t"/>
              <a:pathLst>
                <a:path extrusionOk="0" h="224954" w="384193">
                  <a:moveTo>
                    <a:pt x="384194" y="224851"/>
                  </a:moveTo>
                  <a:lnTo>
                    <a:pt x="122163" y="224955"/>
                  </a:lnTo>
                  <a:cubicBezTo>
                    <a:pt x="54729" y="224955"/>
                    <a:pt x="52" y="174652"/>
                    <a:pt x="0" y="112581"/>
                  </a:cubicBezTo>
                  <a:cubicBezTo>
                    <a:pt x="0" y="81546"/>
                    <a:pt x="13643" y="53427"/>
                    <a:pt x="35722" y="33066"/>
                  </a:cubicBezTo>
                  <a:cubicBezTo>
                    <a:pt x="57801" y="12706"/>
                    <a:pt x="88316" y="104"/>
                    <a:pt x="122059" y="104"/>
                  </a:cubicBezTo>
                  <a:lnTo>
                    <a:pt x="384090" y="0"/>
                  </a:lnTo>
                  <a:cubicBezTo>
                    <a:pt x="350346" y="0"/>
                    <a:pt x="319832" y="12602"/>
                    <a:pt x="297753" y="32962"/>
                  </a:cubicBezTo>
                  <a:cubicBezTo>
                    <a:pt x="275674" y="53323"/>
                    <a:pt x="261979" y="81442"/>
                    <a:pt x="262031" y="112478"/>
                  </a:cubicBezTo>
                  <a:cubicBezTo>
                    <a:pt x="262031" y="174548"/>
                    <a:pt x="316707" y="224903"/>
                    <a:pt x="384194" y="2248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 name="Google Shape;507;p39"/>
            <p:cNvSpPr/>
            <p:nvPr/>
          </p:nvSpPr>
          <p:spPr>
            <a:xfrm>
              <a:off x="-2427329" y="2702810"/>
              <a:ext cx="642537" cy="271133"/>
            </a:xfrm>
            <a:custGeom>
              <a:rect b="b" l="l" r="r" t="t"/>
              <a:pathLst>
                <a:path extrusionOk="0" h="225007" w="533226">
                  <a:moveTo>
                    <a:pt x="533226" y="224851"/>
                  </a:moveTo>
                  <a:lnTo>
                    <a:pt x="122163" y="225007"/>
                  </a:lnTo>
                  <a:cubicBezTo>
                    <a:pt x="54729" y="225007"/>
                    <a:pt x="52" y="174705"/>
                    <a:pt x="0" y="112634"/>
                  </a:cubicBezTo>
                  <a:cubicBezTo>
                    <a:pt x="0" y="81598"/>
                    <a:pt x="13643" y="53479"/>
                    <a:pt x="35722" y="33119"/>
                  </a:cubicBezTo>
                  <a:cubicBezTo>
                    <a:pt x="57801" y="12758"/>
                    <a:pt x="88316" y="156"/>
                    <a:pt x="122059" y="156"/>
                  </a:cubicBezTo>
                  <a:lnTo>
                    <a:pt x="533122" y="0"/>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39"/>
            <p:cNvSpPr/>
            <p:nvPr/>
          </p:nvSpPr>
          <p:spPr>
            <a:xfrm>
              <a:off x="-2257023" y="2742923"/>
              <a:ext cx="339215" cy="125"/>
            </a:xfrm>
            <a:custGeom>
              <a:rect b="b" l="l" r="r" t="t"/>
              <a:pathLst>
                <a:path extrusionOk="0" h="104" w="281506">
                  <a:moveTo>
                    <a:pt x="0" y="104"/>
                  </a:moveTo>
                  <a:lnTo>
                    <a:pt x="28150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39"/>
            <p:cNvSpPr/>
            <p:nvPr/>
          </p:nvSpPr>
          <p:spPr>
            <a:xfrm>
              <a:off x="-2167632" y="2784794"/>
              <a:ext cx="222378" cy="63"/>
            </a:xfrm>
            <a:custGeom>
              <a:rect b="b" l="l" r="r" t="t"/>
              <a:pathLst>
                <a:path extrusionOk="0" h="52" w="184546">
                  <a:moveTo>
                    <a:pt x="0" y="52"/>
                  </a:moveTo>
                  <a:lnTo>
                    <a:pt x="18454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39"/>
            <p:cNvSpPr/>
            <p:nvPr/>
          </p:nvSpPr>
          <p:spPr>
            <a:xfrm>
              <a:off x="-2268196" y="2915930"/>
              <a:ext cx="337583" cy="125"/>
            </a:xfrm>
            <a:custGeom>
              <a:rect b="b" l="l" r="r" t="t"/>
              <a:pathLst>
                <a:path extrusionOk="0" h="104" w="280152">
                  <a:moveTo>
                    <a:pt x="0" y="104"/>
                  </a:moveTo>
                  <a:cubicBezTo>
                    <a:pt x="4947" y="104"/>
                    <a:pt x="280152" y="0"/>
                    <a:pt x="28015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pic>
        <p:nvPicPr>
          <p:cNvPr id="511" name="Google Shape;511;p39"/>
          <p:cNvPicPr preferRelativeResize="0"/>
          <p:nvPr/>
        </p:nvPicPr>
        <p:blipFill>
          <a:blip r:embed="rId3">
            <a:alphaModFix/>
          </a:blip>
          <a:stretch>
            <a:fillRect/>
          </a:stretch>
        </p:blipFill>
        <p:spPr>
          <a:xfrm>
            <a:off x="1564874" y="2082914"/>
            <a:ext cx="2750110" cy="1833407"/>
          </a:xfrm>
          <a:prstGeom prst="rect">
            <a:avLst/>
          </a:prstGeom>
          <a:noFill/>
          <a:ln>
            <a:noFill/>
          </a:ln>
        </p:spPr>
      </p:pic>
      <p:pic>
        <p:nvPicPr>
          <p:cNvPr id="512" name="Google Shape;512;p39"/>
          <p:cNvPicPr preferRelativeResize="0"/>
          <p:nvPr/>
        </p:nvPicPr>
        <p:blipFill>
          <a:blip r:embed="rId4">
            <a:alphaModFix/>
          </a:blip>
          <a:stretch>
            <a:fillRect/>
          </a:stretch>
        </p:blipFill>
        <p:spPr>
          <a:xfrm>
            <a:off x="1993923" y="2699514"/>
            <a:ext cx="1892025" cy="1892025"/>
          </a:xfrm>
          <a:prstGeom prst="rect">
            <a:avLst/>
          </a:prstGeom>
          <a:noFill/>
          <a:ln>
            <a:noFill/>
          </a:ln>
        </p:spPr>
      </p:pic>
      <p:pic>
        <p:nvPicPr>
          <p:cNvPr id="513" name="Google Shape;513;p39"/>
          <p:cNvPicPr preferRelativeResize="0"/>
          <p:nvPr/>
        </p:nvPicPr>
        <p:blipFill>
          <a:blip r:embed="rId5">
            <a:alphaModFix amt="20000"/>
          </a:blip>
          <a:stretch>
            <a:fillRect/>
          </a:stretch>
        </p:blipFill>
        <p:spPr>
          <a:xfrm>
            <a:off x="4425834" y="2611688"/>
            <a:ext cx="2323333" cy="1306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9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9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1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1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1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Handling Authentication</a:t>
            </a:r>
            <a:endParaRPr sz="4800"/>
          </a:p>
        </p:txBody>
      </p:sp>
      <p:cxnSp>
        <p:nvCxnSpPr>
          <p:cNvPr id="519" name="Google Shape;519;p40"/>
          <p:cNvCxnSpPr/>
          <p:nvPr/>
        </p:nvCxnSpPr>
        <p:spPr>
          <a:xfrm rot="10800000">
            <a:off x="7366861" y="4716013"/>
            <a:ext cx="1273800" cy="0"/>
          </a:xfrm>
          <a:prstGeom prst="straightConnector1">
            <a:avLst/>
          </a:prstGeom>
          <a:noFill/>
          <a:ln cap="flat" cmpd="sng" w="9525">
            <a:solidFill>
              <a:schemeClr val="dk1"/>
            </a:solidFill>
            <a:prstDash val="solid"/>
            <a:round/>
            <a:headEnd len="med" w="med" type="none"/>
            <a:tailEnd len="med" w="med" type="none"/>
          </a:ln>
        </p:spPr>
      </p:cxnSp>
      <p:grpSp>
        <p:nvGrpSpPr>
          <p:cNvPr id="520" name="Google Shape;520;p40"/>
          <p:cNvGrpSpPr/>
          <p:nvPr/>
        </p:nvGrpSpPr>
        <p:grpSpPr>
          <a:xfrm flipH="1">
            <a:off x="7593159" y="4287230"/>
            <a:ext cx="993859" cy="428786"/>
            <a:chOff x="-2746911" y="2702810"/>
            <a:chExt cx="1057297" cy="544767"/>
          </a:xfrm>
        </p:grpSpPr>
        <p:sp>
          <p:nvSpPr>
            <p:cNvPr id="521" name="Google Shape;521;p40"/>
            <p:cNvSpPr/>
            <p:nvPr/>
          </p:nvSpPr>
          <p:spPr>
            <a:xfrm>
              <a:off x="-2633957" y="2976382"/>
              <a:ext cx="880140" cy="271195"/>
            </a:xfrm>
            <a:custGeom>
              <a:rect b="b" l="l" r="r" t="t"/>
              <a:pathLst>
                <a:path extrusionOk="0" h="225058" w="730407">
                  <a:moveTo>
                    <a:pt x="9614" y="208"/>
                  </a:moveTo>
                  <a:lnTo>
                    <a:pt x="608244" y="0"/>
                  </a:lnTo>
                  <a:cubicBezTo>
                    <a:pt x="675679" y="0"/>
                    <a:pt x="730355" y="50303"/>
                    <a:pt x="730407" y="112373"/>
                  </a:cubicBezTo>
                  <a:cubicBezTo>
                    <a:pt x="730407" y="143409"/>
                    <a:pt x="716764" y="171528"/>
                    <a:pt x="694685" y="191888"/>
                  </a:cubicBezTo>
                  <a:cubicBezTo>
                    <a:pt x="672607" y="212249"/>
                    <a:pt x="642092" y="224851"/>
                    <a:pt x="608349" y="224851"/>
                  </a:cubicBezTo>
                  <a:lnTo>
                    <a:pt x="3990" y="225059"/>
                  </a:lnTo>
                  <a:cubicBezTo>
                    <a:pt x="3990" y="225059"/>
                    <a:pt x="-5226" y="223861"/>
                    <a:pt x="4355" y="221674"/>
                  </a:cubicBezTo>
                  <a:cubicBezTo>
                    <a:pt x="26069" y="216623"/>
                    <a:pt x="45441" y="206261"/>
                    <a:pt x="60750" y="192097"/>
                  </a:cubicBezTo>
                  <a:cubicBezTo>
                    <a:pt x="82829" y="171736"/>
                    <a:pt x="96472" y="143617"/>
                    <a:pt x="96472" y="112582"/>
                  </a:cubicBezTo>
                  <a:cubicBezTo>
                    <a:pt x="96472" y="62123"/>
                    <a:pt x="60333" y="19475"/>
                    <a:pt x="10656" y="5259"/>
                  </a:cubicBezTo>
                  <a:cubicBezTo>
                    <a:pt x="-800" y="1979"/>
                    <a:pt x="9614" y="208"/>
                    <a:pt x="9614" y="208"/>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 name="Google Shape;522;p40"/>
            <p:cNvSpPr/>
            <p:nvPr/>
          </p:nvSpPr>
          <p:spPr>
            <a:xfrm>
              <a:off x="-2152567" y="2976382"/>
              <a:ext cx="462953" cy="271070"/>
            </a:xfrm>
            <a:custGeom>
              <a:rect b="b" l="l" r="r" t="t"/>
              <a:pathLst>
                <a:path extrusionOk="0" h="224954" w="384193">
                  <a:moveTo>
                    <a:pt x="0" y="104"/>
                  </a:moveTo>
                  <a:lnTo>
                    <a:pt x="262031" y="0"/>
                  </a:lnTo>
                  <a:cubicBezTo>
                    <a:pt x="329465" y="0"/>
                    <a:pt x="384142" y="50303"/>
                    <a:pt x="384194" y="112373"/>
                  </a:cubicBezTo>
                  <a:cubicBezTo>
                    <a:pt x="384194" y="143409"/>
                    <a:pt x="370551" y="171528"/>
                    <a:pt x="348472" y="191888"/>
                  </a:cubicBezTo>
                  <a:cubicBezTo>
                    <a:pt x="326393" y="212249"/>
                    <a:pt x="295878" y="224851"/>
                    <a:pt x="262135" y="224851"/>
                  </a:cubicBezTo>
                  <a:lnTo>
                    <a:pt x="104" y="224955"/>
                  </a:lnTo>
                  <a:cubicBezTo>
                    <a:pt x="33847" y="224955"/>
                    <a:pt x="64362" y="212353"/>
                    <a:pt x="86441" y="191993"/>
                  </a:cubicBezTo>
                  <a:cubicBezTo>
                    <a:pt x="108520" y="171632"/>
                    <a:pt x="122215" y="143513"/>
                    <a:pt x="122163" y="112477"/>
                  </a:cubicBezTo>
                  <a:cubicBezTo>
                    <a:pt x="122163" y="50407"/>
                    <a:pt x="67487" y="52"/>
                    <a:pt x="0" y="1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40"/>
            <p:cNvSpPr/>
            <p:nvPr/>
          </p:nvSpPr>
          <p:spPr>
            <a:xfrm>
              <a:off x="-2651808" y="2976445"/>
              <a:ext cx="642537" cy="271132"/>
            </a:xfrm>
            <a:custGeom>
              <a:rect b="b" l="l" r="r" t="t"/>
              <a:pathLst>
                <a:path extrusionOk="0" h="225006" w="533226">
                  <a:moveTo>
                    <a:pt x="0" y="156"/>
                  </a:moveTo>
                  <a:lnTo>
                    <a:pt x="411063" y="0"/>
                  </a:lnTo>
                  <a:cubicBezTo>
                    <a:pt x="478498" y="0"/>
                    <a:pt x="533174" y="50303"/>
                    <a:pt x="533226" y="112373"/>
                  </a:cubicBezTo>
                  <a:cubicBezTo>
                    <a:pt x="533226" y="143409"/>
                    <a:pt x="519583" y="171528"/>
                    <a:pt x="497504" y="191888"/>
                  </a:cubicBezTo>
                  <a:cubicBezTo>
                    <a:pt x="475426" y="212249"/>
                    <a:pt x="444911" y="224851"/>
                    <a:pt x="411168" y="224851"/>
                  </a:cubicBezTo>
                  <a:lnTo>
                    <a:pt x="104" y="225007"/>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40"/>
            <p:cNvSpPr/>
            <p:nvPr/>
          </p:nvSpPr>
          <p:spPr>
            <a:xfrm>
              <a:off x="-2518665" y="3207455"/>
              <a:ext cx="339215" cy="125"/>
            </a:xfrm>
            <a:custGeom>
              <a:rect b="b" l="l" r="r" t="t"/>
              <a:pathLst>
                <a:path extrusionOk="0" h="104" w="281506">
                  <a:moveTo>
                    <a:pt x="281506" y="0"/>
                  </a:moveTo>
                  <a:lnTo>
                    <a:pt x="0" y="104"/>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40"/>
            <p:cNvSpPr/>
            <p:nvPr/>
          </p:nvSpPr>
          <p:spPr>
            <a:xfrm>
              <a:off x="-2491170" y="3165648"/>
              <a:ext cx="222378" cy="63"/>
            </a:xfrm>
            <a:custGeom>
              <a:rect b="b" l="l" r="r" t="t"/>
              <a:pathLst>
                <a:path extrusionOk="0" h="52" w="184546">
                  <a:moveTo>
                    <a:pt x="184546" y="0"/>
                  </a:moveTo>
                  <a:lnTo>
                    <a:pt x="0" y="52"/>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40"/>
            <p:cNvSpPr/>
            <p:nvPr/>
          </p:nvSpPr>
          <p:spPr>
            <a:xfrm>
              <a:off x="-2505859" y="3034512"/>
              <a:ext cx="337583" cy="125"/>
            </a:xfrm>
            <a:custGeom>
              <a:rect b="b" l="l" r="r" t="t"/>
              <a:pathLst>
                <a:path extrusionOk="0" h="104" w="280152">
                  <a:moveTo>
                    <a:pt x="280152" y="0"/>
                  </a:moveTo>
                  <a:cubicBezTo>
                    <a:pt x="275205" y="0"/>
                    <a:pt x="0" y="104"/>
                    <a:pt x="0" y="104"/>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40"/>
            <p:cNvSpPr/>
            <p:nvPr/>
          </p:nvSpPr>
          <p:spPr>
            <a:xfrm>
              <a:off x="-2682881" y="2702810"/>
              <a:ext cx="880140" cy="271196"/>
            </a:xfrm>
            <a:custGeom>
              <a:rect b="b" l="l" r="r" t="t"/>
              <a:pathLst>
                <a:path extrusionOk="0" h="225059" w="730407">
                  <a:moveTo>
                    <a:pt x="720793" y="224851"/>
                  </a:moveTo>
                  <a:lnTo>
                    <a:pt x="122163" y="225059"/>
                  </a:lnTo>
                  <a:cubicBezTo>
                    <a:pt x="54729" y="225059"/>
                    <a:pt x="52" y="174757"/>
                    <a:pt x="0" y="112686"/>
                  </a:cubicBezTo>
                  <a:cubicBezTo>
                    <a:pt x="0" y="81650"/>
                    <a:pt x="13643" y="53531"/>
                    <a:pt x="35722" y="33170"/>
                  </a:cubicBezTo>
                  <a:cubicBezTo>
                    <a:pt x="57801" y="12810"/>
                    <a:pt x="88316" y="208"/>
                    <a:pt x="122059" y="208"/>
                  </a:cubicBezTo>
                  <a:lnTo>
                    <a:pt x="726417" y="0"/>
                  </a:lnTo>
                  <a:cubicBezTo>
                    <a:pt x="726417" y="0"/>
                    <a:pt x="735634" y="1198"/>
                    <a:pt x="726052" y="3385"/>
                  </a:cubicBezTo>
                  <a:cubicBezTo>
                    <a:pt x="704338" y="8436"/>
                    <a:pt x="684967" y="18799"/>
                    <a:pt x="669657" y="32962"/>
                  </a:cubicBezTo>
                  <a:cubicBezTo>
                    <a:pt x="647579" y="53323"/>
                    <a:pt x="633935" y="81442"/>
                    <a:pt x="633935" y="112478"/>
                  </a:cubicBezTo>
                  <a:cubicBezTo>
                    <a:pt x="633935" y="162936"/>
                    <a:pt x="670074" y="205584"/>
                    <a:pt x="719751" y="219800"/>
                  </a:cubicBezTo>
                  <a:cubicBezTo>
                    <a:pt x="731208" y="223080"/>
                    <a:pt x="720793" y="224851"/>
                    <a:pt x="720793" y="224851"/>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40"/>
            <p:cNvSpPr/>
            <p:nvPr/>
          </p:nvSpPr>
          <p:spPr>
            <a:xfrm>
              <a:off x="-2746911" y="2702999"/>
              <a:ext cx="462953" cy="271070"/>
            </a:xfrm>
            <a:custGeom>
              <a:rect b="b" l="l" r="r" t="t"/>
              <a:pathLst>
                <a:path extrusionOk="0" h="224954" w="384193">
                  <a:moveTo>
                    <a:pt x="384194" y="224851"/>
                  </a:moveTo>
                  <a:lnTo>
                    <a:pt x="122163" y="224955"/>
                  </a:lnTo>
                  <a:cubicBezTo>
                    <a:pt x="54729" y="224955"/>
                    <a:pt x="52" y="174652"/>
                    <a:pt x="0" y="112581"/>
                  </a:cubicBezTo>
                  <a:cubicBezTo>
                    <a:pt x="0" y="81546"/>
                    <a:pt x="13643" y="53427"/>
                    <a:pt x="35722" y="33066"/>
                  </a:cubicBezTo>
                  <a:cubicBezTo>
                    <a:pt x="57801" y="12706"/>
                    <a:pt x="88316" y="104"/>
                    <a:pt x="122059" y="104"/>
                  </a:cubicBezTo>
                  <a:lnTo>
                    <a:pt x="384090" y="0"/>
                  </a:lnTo>
                  <a:cubicBezTo>
                    <a:pt x="350346" y="0"/>
                    <a:pt x="319832" y="12602"/>
                    <a:pt x="297753" y="32962"/>
                  </a:cubicBezTo>
                  <a:cubicBezTo>
                    <a:pt x="275674" y="53323"/>
                    <a:pt x="261979" y="81442"/>
                    <a:pt x="262031" y="112478"/>
                  </a:cubicBezTo>
                  <a:cubicBezTo>
                    <a:pt x="262031" y="174548"/>
                    <a:pt x="316707" y="224903"/>
                    <a:pt x="384194" y="2248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40"/>
            <p:cNvSpPr/>
            <p:nvPr/>
          </p:nvSpPr>
          <p:spPr>
            <a:xfrm>
              <a:off x="-2427329" y="2702810"/>
              <a:ext cx="642537" cy="271133"/>
            </a:xfrm>
            <a:custGeom>
              <a:rect b="b" l="l" r="r" t="t"/>
              <a:pathLst>
                <a:path extrusionOk="0" h="225007" w="533226">
                  <a:moveTo>
                    <a:pt x="533226" y="224851"/>
                  </a:moveTo>
                  <a:lnTo>
                    <a:pt x="122163" y="225007"/>
                  </a:lnTo>
                  <a:cubicBezTo>
                    <a:pt x="54729" y="225007"/>
                    <a:pt x="52" y="174705"/>
                    <a:pt x="0" y="112634"/>
                  </a:cubicBezTo>
                  <a:cubicBezTo>
                    <a:pt x="0" y="81598"/>
                    <a:pt x="13643" y="53479"/>
                    <a:pt x="35722" y="33119"/>
                  </a:cubicBezTo>
                  <a:cubicBezTo>
                    <a:pt x="57801" y="12758"/>
                    <a:pt x="88316" y="156"/>
                    <a:pt x="122059" y="156"/>
                  </a:cubicBezTo>
                  <a:lnTo>
                    <a:pt x="533122" y="0"/>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40"/>
            <p:cNvSpPr/>
            <p:nvPr/>
          </p:nvSpPr>
          <p:spPr>
            <a:xfrm>
              <a:off x="-2257023" y="2742923"/>
              <a:ext cx="339215" cy="125"/>
            </a:xfrm>
            <a:custGeom>
              <a:rect b="b" l="l" r="r" t="t"/>
              <a:pathLst>
                <a:path extrusionOk="0" h="104" w="281506">
                  <a:moveTo>
                    <a:pt x="0" y="104"/>
                  </a:moveTo>
                  <a:lnTo>
                    <a:pt x="28150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40"/>
            <p:cNvSpPr/>
            <p:nvPr/>
          </p:nvSpPr>
          <p:spPr>
            <a:xfrm>
              <a:off x="-2167632" y="2784794"/>
              <a:ext cx="222378" cy="63"/>
            </a:xfrm>
            <a:custGeom>
              <a:rect b="b" l="l" r="r" t="t"/>
              <a:pathLst>
                <a:path extrusionOk="0" h="52" w="184546">
                  <a:moveTo>
                    <a:pt x="0" y="52"/>
                  </a:moveTo>
                  <a:lnTo>
                    <a:pt x="18454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40"/>
            <p:cNvSpPr/>
            <p:nvPr/>
          </p:nvSpPr>
          <p:spPr>
            <a:xfrm>
              <a:off x="-2268196" y="2915930"/>
              <a:ext cx="337583" cy="125"/>
            </a:xfrm>
            <a:custGeom>
              <a:rect b="b" l="l" r="r" t="t"/>
              <a:pathLst>
                <a:path extrusionOk="0" h="104" w="280152">
                  <a:moveTo>
                    <a:pt x="0" y="104"/>
                  </a:moveTo>
                  <a:cubicBezTo>
                    <a:pt x="4947" y="104"/>
                    <a:pt x="280152" y="0"/>
                    <a:pt x="28015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33" name="Google Shape;533;p40"/>
          <p:cNvSpPr txBox="1"/>
          <p:nvPr>
            <p:ph idx="1" type="subTitle"/>
          </p:nvPr>
        </p:nvSpPr>
        <p:spPr>
          <a:xfrm>
            <a:off x="1180050" y="1877825"/>
            <a:ext cx="6783900" cy="227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Challenge I: JWT Statelessness</a:t>
            </a:r>
            <a:endParaRPr sz="1800"/>
          </a:p>
          <a:p>
            <a:pPr indent="-342900" lvl="0" marL="457200" rtl="0" algn="l">
              <a:spcBef>
                <a:spcPts val="0"/>
              </a:spcBef>
              <a:spcAft>
                <a:spcPts val="0"/>
              </a:spcAft>
              <a:buSzPts val="1800"/>
              <a:buChar char="●"/>
            </a:pPr>
            <a:r>
              <a:rPr lang="en" sz="1800"/>
              <a:t>Session token storage with Redis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Challenge II: DOS Vulnerability</a:t>
            </a:r>
            <a:endParaRPr sz="1800"/>
          </a:p>
          <a:p>
            <a:pPr indent="-342900" lvl="0" marL="457200" rtl="0" algn="l">
              <a:spcBef>
                <a:spcPts val="0"/>
              </a:spcBef>
              <a:spcAft>
                <a:spcPts val="0"/>
              </a:spcAft>
              <a:buSzPts val="1800"/>
              <a:buChar char="●"/>
            </a:pPr>
            <a:r>
              <a:rPr lang="en" sz="1800"/>
              <a:t>Rate limiting</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Challenge III: Frequent Redundant Queries</a:t>
            </a:r>
            <a:endParaRPr sz="1800"/>
          </a:p>
          <a:p>
            <a:pPr indent="-342900" lvl="0" marL="457200" rtl="0" algn="l">
              <a:spcBef>
                <a:spcPts val="0"/>
              </a:spcBef>
              <a:spcAft>
                <a:spcPts val="0"/>
              </a:spcAft>
              <a:buSzPts val="1800"/>
              <a:buChar char="●"/>
            </a:pPr>
            <a:r>
              <a:rPr lang="en" sz="1800"/>
              <a:t>Redis caching</a:t>
            </a:r>
            <a:endParaRPr sz="1800"/>
          </a:p>
          <a:p>
            <a:pPr indent="0" lvl="0" marL="0" rtl="0" algn="l">
              <a:spcBef>
                <a:spcPts val="0"/>
              </a:spcBef>
              <a:spcAft>
                <a:spcPts val="0"/>
              </a:spcAft>
              <a:buNone/>
            </a:pPr>
            <a:r>
              <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41"/>
          <p:cNvSpPr txBox="1"/>
          <p:nvPr>
            <p:ph type="title"/>
          </p:nvPr>
        </p:nvSpPr>
        <p:spPr>
          <a:xfrm>
            <a:off x="420701" y="445025"/>
            <a:ext cx="8261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Authentication</a:t>
            </a:r>
            <a:r>
              <a:rPr lang="en" sz="4800"/>
              <a:t> Deviations</a:t>
            </a:r>
            <a:endParaRPr sz="4800"/>
          </a:p>
        </p:txBody>
      </p:sp>
      <p:cxnSp>
        <p:nvCxnSpPr>
          <p:cNvPr id="539" name="Google Shape;539;p41"/>
          <p:cNvCxnSpPr/>
          <p:nvPr/>
        </p:nvCxnSpPr>
        <p:spPr>
          <a:xfrm rot="10800000">
            <a:off x="7366861" y="4716013"/>
            <a:ext cx="1273800" cy="0"/>
          </a:xfrm>
          <a:prstGeom prst="straightConnector1">
            <a:avLst/>
          </a:prstGeom>
          <a:noFill/>
          <a:ln cap="flat" cmpd="sng" w="9525">
            <a:solidFill>
              <a:schemeClr val="dk1"/>
            </a:solidFill>
            <a:prstDash val="solid"/>
            <a:round/>
            <a:headEnd len="med" w="med" type="none"/>
            <a:tailEnd len="med" w="med" type="none"/>
          </a:ln>
        </p:spPr>
      </p:cxnSp>
      <p:grpSp>
        <p:nvGrpSpPr>
          <p:cNvPr id="540" name="Google Shape;540;p41"/>
          <p:cNvGrpSpPr/>
          <p:nvPr/>
        </p:nvGrpSpPr>
        <p:grpSpPr>
          <a:xfrm flipH="1">
            <a:off x="7593159" y="4287230"/>
            <a:ext cx="993859" cy="428786"/>
            <a:chOff x="-2746911" y="2702810"/>
            <a:chExt cx="1057297" cy="544767"/>
          </a:xfrm>
        </p:grpSpPr>
        <p:sp>
          <p:nvSpPr>
            <p:cNvPr id="541" name="Google Shape;541;p41"/>
            <p:cNvSpPr/>
            <p:nvPr/>
          </p:nvSpPr>
          <p:spPr>
            <a:xfrm>
              <a:off x="-2633957" y="2976382"/>
              <a:ext cx="880140" cy="271195"/>
            </a:xfrm>
            <a:custGeom>
              <a:rect b="b" l="l" r="r" t="t"/>
              <a:pathLst>
                <a:path extrusionOk="0" h="225058" w="730407">
                  <a:moveTo>
                    <a:pt x="9614" y="208"/>
                  </a:moveTo>
                  <a:lnTo>
                    <a:pt x="608244" y="0"/>
                  </a:lnTo>
                  <a:cubicBezTo>
                    <a:pt x="675679" y="0"/>
                    <a:pt x="730355" y="50303"/>
                    <a:pt x="730407" y="112373"/>
                  </a:cubicBezTo>
                  <a:cubicBezTo>
                    <a:pt x="730407" y="143409"/>
                    <a:pt x="716764" y="171528"/>
                    <a:pt x="694685" y="191888"/>
                  </a:cubicBezTo>
                  <a:cubicBezTo>
                    <a:pt x="672607" y="212249"/>
                    <a:pt x="642092" y="224851"/>
                    <a:pt x="608349" y="224851"/>
                  </a:cubicBezTo>
                  <a:lnTo>
                    <a:pt x="3990" y="225059"/>
                  </a:lnTo>
                  <a:cubicBezTo>
                    <a:pt x="3990" y="225059"/>
                    <a:pt x="-5226" y="223861"/>
                    <a:pt x="4355" y="221674"/>
                  </a:cubicBezTo>
                  <a:cubicBezTo>
                    <a:pt x="26069" y="216623"/>
                    <a:pt x="45441" y="206261"/>
                    <a:pt x="60750" y="192097"/>
                  </a:cubicBezTo>
                  <a:cubicBezTo>
                    <a:pt x="82829" y="171736"/>
                    <a:pt x="96472" y="143617"/>
                    <a:pt x="96472" y="112582"/>
                  </a:cubicBezTo>
                  <a:cubicBezTo>
                    <a:pt x="96472" y="62123"/>
                    <a:pt x="60333" y="19475"/>
                    <a:pt x="10656" y="5259"/>
                  </a:cubicBezTo>
                  <a:cubicBezTo>
                    <a:pt x="-800" y="1979"/>
                    <a:pt x="9614" y="208"/>
                    <a:pt x="9614" y="208"/>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41"/>
            <p:cNvSpPr/>
            <p:nvPr/>
          </p:nvSpPr>
          <p:spPr>
            <a:xfrm>
              <a:off x="-2152567" y="2976382"/>
              <a:ext cx="462953" cy="271070"/>
            </a:xfrm>
            <a:custGeom>
              <a:rect b="b" l="l" r="r" t="t"/>
              <a:pathLst>
                <a:path extrusionOk="0" h="224954" w="384193">
                  <a:moveTo>
                    <a:pt x="0" y="104"/>
                  </a:moveTo>
                  <a:lnTo>
                    <a:pt x="262031" y="0"/>
                  </a:lnTo>
                  <a:cubicBezTo>
                    <a:pt x="329465" y="0"/>
                    <a:pt x="384142" y="50303"/>
                    <a:pt x="384194" y="112373"/>
                  </a:cubicBezTo>
                  <a:cubicBezTo>
                    <a:pt x="384194" y="143409"/>
                    <a:pt x="370551" y="171528"/>
                    <a:pt x="348472" y="191888"/>
                  </a:cubicBezTo>
                  <a:cubicBezTo>
                    <a:pt x="326393" y="212249"/>
                    <a:pt x="295878" y="224851"/>
                    <a:pt x="262135" y="224851"/>
                  </a:cubicBezTo>
                  <a:lnTo>
                    <a:pt x="104" y="224955"/>
                  </a:lnTo>
                  <a:cubicBezTo>
                    <a:pt x="33847" y="224955"/>
                    <a:pt x="64362" y="212353"/>
                    <a:pt x="86441" y="191993"/>
                  </a:cubicBezTo>
                  <a:cubicBezTo>
                    <a:pt x="108520" y="171632"/>
                    <a:pt x="122215" y="143513"/>
                    <a:pt x="122163" y="112477"/>
                  </a:cubicBezTo>
                  <a:cubicBezTo>
                    <a:pt x="122163" y="50407"/>
                    <a:pt x="67487" y="52"/>
                    <a:pt x="0" y="1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41"/>
            <p:cNvSpPr/>
            <p:nvPr/>
          </p:nvSpPr>
          <p:spPr>
            <a:xfrm>
              <a:off x="-2651808" y="2976445"/>
              <a:ext cx="642537" cy="271132"/>
            </a:xfrm>
            <a:custGeom>
              <a:rect b="b" l="l" r="r" t="t"/>
              <a:pathLst>
                <a:path extrusionOk="0" h="225006" w="533226">
                  <a:moveTo>
                    <a:pt x="0" y="156"/>
                  </a:moveTo>
                  <a:lnTo>
                    <a:pt x="411063" y="0"/>
                  </a:lnTo>
                  <a:cubicBezTo>
                    <a:pt x="478498" y="0"/>
                    <a:pt x="533174" y="50303"/>
                    <a:pt x="533226" y="112373"/>
                  </a:cubicBezTo>
                  <a:cubicBezTo>
                    <a:pt x="533226" y="143409"/>
                    <a:pt x="519583" y="171528"/>
                    <a:pt x="497504" y="191888"/>
                  </a:cubicBezTo>
                  <a:cubicBezTo>
                    <a:pt x="475426" y="212249"/>
                    <a:pt x="444911" y="224851"/>
                    <a:pt x="411168" y="224851"/>
                  </a:cubicBezTo>
                  <a:lnTo>
                    <a:pt x="104" y="225007"/>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41"/>
            <p:cNvSpPr/>
            <p:nvPr/>
          </p:nvSpPr>
          <p:spPr>
            <a:xfrm>
              <a:off x="-2518665" y="3207455"/>
              <a:ext cx="339215" cy="125"/>
            </a:xfrm>
            <a:custGeom>
              <a:rect b="b" l="l" r="r" t="t"/>
              <a:pathLst>
                <a:path extrusionOk="0" h="104" w="281506">
                  <a:moveTo>
                    <a:pt x="281506" y="0"/>
                  </a:moveTo>
                  <a:lnTo>
                    <a:pt x="0" y="104"/>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41"/>
            <p:cNvSpPr/>
            <p:nvPr/>
          </p:nvSpPr>
          <p:spPr>
            <a:xfrm>
              <a:off x="-2491170" y="3165648"/>
              <a:ext cx="222378" cy="63"/>
            </a:xfrm>
            <a:custGeom>
              <a:rect b="b" l="l" r="r" t="t"/>
              <a:pathLst>
                <a:path extrusionOk="0" h="52" w="184546">
                  <a:moveTo>
                    <a:pt x="184546" y="0"/>
                  </a:moveTo>
                  <a:lnTo>
                    <a:pt x="0" y="52"/>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41"/>
            <p:cNvSpPr/>
            <p:nvPr/>
          </p:nvSpPr>
          <p:spPr>
            <a:xfrm>
              <a:off x="-2505859" y="3034512"/>
              <a:ext cx="337583" cy="125"/>
            </a:xfrm>
            <a:custGeom>
              <a:rect b="b" l="l" r="r" t="t"/>
              <a:pathLst>
                <a:path extrusionOk="0" h="104" w="280152">
                  <a:moveTo>
                    <a:pt x="280152" y="0"/>
                  </a:moveTo>
                  <a:cubicBezTo>
                    <a:pt x="275205" y="0"/>
                    <a:pt x="0" y="104"/>
                    <a:pt x="0" y="104"/>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41"/>
            <p:cNvSpPr/>
            <p:nvPr/>
          </p:nvSpPr>
          <p:spPr>
            <a:xfrm>
              <a:off x="-2682881" y="2702810"/>
              <a:ext cx="880140" cy="271196"/>
            </a:xfrm>
            <a:custGeom>
              <a:rect b="b" l="l" r="r" t="t"/>
              <a:pathLst>
                <a:path extrusionOk="0" h="225059" w="730407">
                  <a:moveTo>
                    <a:pt x="720793" y="224851"/>
                  </a:moveTo>
                  <a:lnTo>
                    <a:pt x="122163" y="225059"/>
                  </a:lnTo>
                  <a:cubicBezTo>
                    <a:pt x="54729" y="225059"/>
                    <a:pt x="52" y="174757"/>
                    <a:pt x="0" y="112686"/>
                  </a:cubicBezTo>
                  <a:cubicBezTo>
                    <a:pt x="0" y="81650"/>
                    <a:pt x="13643" y="53531"/>
                    <a:pt x="35722" y="33170"/>
                  </a:cubicBezTo>
                  <a:cubicBezTo>
                    <a:pt x="57801" y="12810"/>
                    <a:pt x="88316" y="208"/>
                    <a:pt x="122059" y="208"/>
                  </a:cubicBezTo>
                  <a:lnTo>
                    <a:pt x="726417" y="0"/>
                  </a:lnTo>
                  <a:cubicBezTo>
                    <a:pt x="726417" y="0"/>
                    <a:pt x="735634" y="1198"/>
                    <a:pt x="726052" y="3385"/>
                  </a:cubicBezTo>
                  <a:cubicBezTo>
                    <a:pt x="704338" y="8436"/>
                    <a:pt x="684967" y="18799"/>
                    <a:pt x="669657" y="32962"/>
                  </a:cubicBezTo>
                  <a:cubicBezTo>
                    <a:pt x="647579" y="53323"/>
                    <a:pt x="633935" y="81442"/>
                    <a:pt x="633935" y="112478"/>
                  </a:cubicBezTo>
                  <a:cubicBezTo>
                    <a:pt x="633935" y="162936"/>
                    <a:pt x="670074" y="205584"/>
                    <a:pt x="719751" y="219800"/>
                  </a:cubicBezTo>
                  <a:cubicBezTo>
                    <a:pt x="731208" y="223080"/>
                    <a:pt x="720793" y="224851"/>
                    <a:pt x="720793" y="224851"/>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 name="Google Shape;548;p41"/>
            <p:cNvSpPr/>
            <p:nvPr/>
          </p:nvSpPr>
          <p:spPr>
            <a:xfrm>
              <a:off x="-2746911" y="2702999"/>
              <a:ext cx="462953" cy="271070"/>
            </a:xfrm>
            <a:custGeom>
              <a:rect b="b" l="l" r="r" t="t"/>
              <a:pathLst>
                <a:path extrusionOk="0" h="224954" w="384193">
                  <a:moveTo>
                    <a:pt x="384194" y="224851"/>
                  </a:moveTo>
                  <a:lnTo>
                    <a:pt x="122163" y="224955"/>
                  </a:lnTo>
                  <a:cubicBezTo>
                    <a:pt x="54729" y="224955"/>
                    <a:pt x="52" y="174652"/>
                    <a:pt x="0" y="112581"/>
                  </a:cubicBezTo>
                  <a:cubicBezTo>
                    <a:pt x="0" y="81546"/>
                    <a:pt x="13643" y="53427"/>
                    <a:pt x="35722" y="33066"/>
                  </a:cubicBezTo>
                  <a:cubicBezTo>
                    <a:pt x="57801" y="12706"/>
                    <a:pt x="88316" y="104"/>
                    <a:pt x="122059" y="104"/>
                  </a:cubicBezTo>
                  <a:lnTo>
                    <a:pt x="384090" y="0"/>
                  </a:lnTo>
                  <a:cubicBezTo>
                    <a:pt x="350346" y="0"/>
                    <a:pt x="319832" y="12602"/>
                    <a:pt x="297753" y="32962"/>
                  </a:cubicBezTo>
                  <a:cubicBezTo>
                    <a:pt x="275674" y="53323"/>
                    <a:pt x="261979" y="81442"/>
                    <a:pt x="262031" y="112478"/>
                  </a:cubicBezTo>
                  <a:cubicBezTo>
                    <a:pt x="262031" y="174548"/>
                    <a:pt x="316707" y="224903"/>
                    <a:pt x="384194" y="2248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 name="Google Shape;549;p41"/>
            <p:cNvSpPr/>
            <p:nvPr/>
          </p:nvSpPr>
          <p:spPr>
            <a:xfrm>
              <a:off x="-2427329" y="2702810"/>
              <a:ext cx="642537" cy="271133"/>
            </a:xfrm>
            <a:custGeom>
              <a:rect b="b" l="l" r="r" t="t"/>
              <a:pathLst>
                <a:path extrusionOk="0" h="225007" w="533226">
                  <a:moveTo>
                    <a:pt x="533226" y="224851"/>
                  </a:moveTo>
                  <a:lnTo>
                    <a:pt x="122163" y="225007"/>
                  </a:lnTo>
                  <a:cubicBezTo>
                    <a:pt x="54729" y="225007"/>
                    <a:pt x="52" y="174705"/>
                    <a:pt x="0" y="112634"/>
                  </a:cubicBezTo>
                  <a:cubicBezTo>
                    <a:pt x="0" y="81598"/>
                    <a:pt x="13643" y="53479"/>
                    <a:pt x="35722" y="33119"/>
                  </a:cubicBezTo>
                  <a:cubicBezTo>
                    <a:pt x="57801" y="12758"/>
                    <a:pt x="88316" y="156"/>
                    <a:pt x="122059" y="156"/>
                  </a:cubicBezTo>
                  <a:lnTo>
                    <a:pt x="533122" y="0"/>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 name="Google Shape;550;p41"/>
            <p:cNvSpPr/>
            <p:nvPr/>
          </p:nvSpPr>
          <p:spPr>
            <a:xfrm>
              <a:off x="-2257023" y="2742923"/>
              <a:ext cx="339215" cy="125"/>
            </a:xfrm>
            <a:custGeom>
              <a:rect b="b" l="l" r="r" t="t"/>
              <a:pathLst>
                <a:path extrusionOk="0" h="104" w="281506">
                  <a:moveTo>
                    <a:pt x="0" y="104"/>
                  </a:moveTo>
                  <a:lnTo>
                    <a:pt x="28150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41"/>
            <p:cNvSpPr/>
            <p:nvPr/>
          </p:nvSpPr>
          <p:spPr>
            <a:xfrm>
              <a:off x="-2167632" y="2784794"/>
              <a:ext cx="222378" cy="63"/>
            </a:xfrm>
            <a:custGeom>
              <a:rect b="b" l="l" r="r" t="t"/>
              <a:pathLst>
                <a:path extrusionOk="0" h="52" w="184546">
                  <a:moveTo>
                    <a:pt x="0" y="52"/>
                  </a:moveTo>
                  <a:lnTo>
                    <a:pt x="18454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41"/>
            <p:cNvSpPr/>
            <p:nvPr/>
          </p:nvSpPr>
          <p:spPr>
            <a:xfrm>
              <a:off x="-2268196" y="2915930"/>
              <a:ext cx="337583" cy="125"/>
            </a:xfrm>
            <a:custGeom>
              <a:rect b="b" l="l" r="r" t="t"/>
              <a:pathLst>
                <a:path extrusionOk="0" h="104" w="280152">
                  <a:moveTo>
                    <a:pt x="0" y="104"/>
                  </a:moveTo>
                  <a:cubicBezTo>
                    <a:pt x="4947" y="104"/>
                    <a:pt x="280152" y="0"/>
                    <a:pt x="28015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53" name="Google Shape;553;p41"/>
          <p:cNvSpPr txBox="1"/>
          <p:nvPr>
            <p:ph idx="5" type="subTitle"/>
          </p:nvPr>
        </p:nvSpPr>
        <p:spPr>
          <a:xfrm>
            <a:off x="3402379" y="1387214"/>
            <a:ext cx="2175300" cy="51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i="1" lang="en"/>
              <a:t>Original Vision</a:t>
            </a:r>
            <a:endParaRPr b="0" i="1"/>
          </a:p>
        </p:txBody>
      </p:sp>
      <p:pic>
        <p:nvPicPr>
          <p:cNvPr id="554" name="Google Shape;554;p41"/>
          <p:cNvPicPr preferRelativeResize="0"/>
          <p:nvPr/>
        </p:nvPicPr>
        <p:blipFill>
          <a:blip r:embed="rId3">
            <a:alphaModFix/>
          </a:blip>
          <a:stretch>
            <a:fillRect/>
          </a:stretch>
        </p:blipFill>
        <p:spPr>
          <a:xfrm>
            <a:off x="3236208" y="1147199"/>
            <a:ext cx="2466150" cy="2466150"/>
          </a:xfrm>
          <a:prstGeom prst="rect">
            <a:avLst/>
          </a:prstGeom>
          <a:noFill/>
          <a:ln>
            <a:noFill/>
          </a:ln>
        </p:spPr>
      </p:pic>
      <p:sp>
        <p:nvSpPr>
          <p:cNvPr id="555" name="Google Shape;555;p41"/>
          <p:cNvSpPr txBox="1"/>
          <p:nvPr>
            <p:ph idx="5" type="subTitle"/>
          </p:nvPr>
        </p:nvSpPr>
        <p:spPr>
          <a:xfrm>
            <a:off x="3402392" y="3111367"/>
            <a:ext cx="2175300" cy="51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i="1" lang="en"/>
              <a:t>Final Vision</a:t>
            </a:r>
            <a:endParaRPr b="0" i="1"/>
          </a:p>
        </p:txBody>
      </p:sp>
      <p:pic>
        <p:nvPicPr>
          <p:cNvPr id="556" name="Google Shape;556;p41"/>
          <p:cNvPicPr preferRelativeResize="0"/>
          <p:nvPr/>
        </p:nvPicPr>
        <p:blipFill>
          <a:blip r:embed="rId3">
            <a:alphaModFix/>
          </a:blip>
          <a:stretch>
            <a:fillRect/>
          </a:stretch>
        </p:blipFill>
        <p:spPr>
          <a:xfrm>
            <a:off x="1882311" y="2851499"/>
            <a:ext cx="2231825" cy="2231825"/>
          </a:xfrm>
          <a:prstGeom prst="rect">
            <a:avLst/>
          </a:prstGeom>
          <a:noFill/>
          <a:ln>
            <a:noFill/>
          </a:ln>
        </p:spPr>
      </p:pic>
      <p:sp>
        <p:nvSpPr>
          <p:cNvPr id="557" name="Google Shape;557;p41"/>
          <p:cNvSpPr/>
          <p:nvPr/>
        </p:nvSpPr>
        <p:spPr>
          <a:xfrm>
            <a:off x="4223955" y="3882299"/>
            <a:ext cx="532200" cy="510000"/>
          </a:xfrm>
          <a:prstGeom prst="mathPlus">
            <a:avLst>
              <a:gd fmla="val 23520" name="adj1"/>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id="558" name="Google Shape;558;p41"/>
          <p:cNvPicPr preferRelativeResize="0"/>
          <p:nvPr/>
        </p:nvPicPr>
        <p:blipFill>
          <a:blip r:embed="rId4">
            <a:alphaModFix/>
          </a:blip>
          <a:stretch>
            <a:fillRect/>
          </a:stretch>
        </p:blipFill>
        <p:spPr>
          <a:xfrm>
            <a:off x="4429757" y="2916849"/>
            <a:ext cx="3205749" cy="2137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24"/>
          <p:cNvSpPr txBox="1"/>
          <p:nvPr>
            <p:ph type="ctrTitle"/>
          </p:nvPr>
        </p:nvSpPr>
        <p:spPr>
          <a:xfrm>
            <a:off x="3139000" y="1277600"/>
            <a:ext cx="4805400" cy="1925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13200"/>
              <a:t>Intro</a:t>
            </a:r>
            <a:endParaRPr sz="13200"/>
          </a:p>
        </p:txBody>
      </p:sp>
      <p:sp>
        <p:nvSpPr>
          <p:cNvPr id="365" name="Google Shape;365;p24"/>
          <p:cNvSpPr txBox="1"/>
          <p:nvPr>
            <p:ph idx="1" type="subTitle"/>
          </p:nvPr>
        </p:nvSpPr>
        <p:spPr>
          <a:xfrm>
            <a:off x="3010296" y="3028462"/>
            <a:ext cx="4883100" cy="47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i="1" lang="en"/>
              <a:t>Why we’ve decided to make FANGO?</a:t>
            </a:r>
            <a:endParaRPr i="1"/>
          </a:p>
        </p:txBody>
      </p:sp>
      <p:pic>
        <p:nvPicPr>
          <p:cNvPr id="366" name="Google Shape;366;p24"/>
          <p:cNvPicPr preferRelativeResize="0"/>
          <p:nvPr/>
        </p:nvPicPr>
        <p:blipFill rotWithShape="1">
          <a:blip r:embed="rId3">
            <a:alphaModFix/>
          </a:blip>
          <a:srcRect b="0" l="0" r="13322" t="-2207"/>
          <a:stretch/>
        </p:blipFill>
        <p:spPr>
          <a:xfrm>
            <a:off x="-898750" y="1923251"/>
            <a:ext cx="4608499" cy="3057151"/>
          </a:xfrm>
          <a:prstGeom prst="rect">
            <a:avLst/>
          </a:prstGeom>
          <a:noFill/>
          <a:ln>
            <a:noFill/>
          </a:ln>
        </p:spPr>
      </p:pic>
      <p:pic>
        <p:nvPicPr>
          <p:cNvPr descr="a pink question mark is against a white backdrop (Provided by Tenor)" id="367" name="Google Shape;367;p24"/>
          <p:cNvPicPr preferRelativeResize="0"/>
          <p:nvPr/>
        </p:nvPicPr>
        <p:blipFill>
          <a:blip r:embed="rId4">
            <a:alphaModFix/>
          </a:blip>
          <a:stretch>
            <a:fillRect/>
          </a:stretch>
        </p:blipFill>
        <p:spPr>
          <a:xfrm rot="-955855">
            <a:off x="869666" y="1448602"/>
            <a:ext cx="1071683" cy="132431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t>Backend Challenges</a:t>
            </a:r>
            <a:endParaRPr sz="4800"/>
          </a:p>
        </p:txBody>
      </p:sp>
      <p:sp>
        <p:nvSpPr>
          <p:cNvPr id="564" name="Google Shape;564;p42"/>
          <p:cNvSpPr txBox="1"/>
          <p:nvPr>
            <p:ph idx="5" type="subTitle"/>
          </p:nvPr>
        </p:nvSpPr>
        <p:spPr>
          <a:xfrm>
            <a:off x="1976528" y="1846564"/>
            <a:ext cx="2175300" cy="51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D9D9D9"/>
                </a:solidFill>
              </a:rPr>
              <a:t>Authentication</a:t>
            </a:r>
            <a:endParaRPr>
              <a:solidFill>
                <a:srgbClr val="D9D9D9"/>
              </a:solidFill>
            </a:endParaRPr>
          </a:p>
        </p:txBody>
      </p:sp>
      <p:sp>
        <p:nvSpPr>
          <p:cNvPr id="565" name="Google Shape;565;p42"/>
          <p:cNvSpPr txBox="1"/>
          <p:nvPr>
            <p:ph idx="6" type="subTitle"/>
          </p:nvPr>
        </p:nvSpPr>
        <p:spPr>
          <a:xfrm>
            <a:off x="4523253" y="1846564"/>
            <a:ext cx="2499600" cy="51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Image Translation</a:t>
            </a:r>
            <a:endParaRPr/>
          </a:p>
        </p:txBody>
      </p:sp>
      <p:cxnSp>
        <p:nvCxnSpPr>
          <p:cNvPr id="566" name="Google Shape;566;p42"/>
          <p:cNvCxnSpPr/>
          <p:nvPr/>
        </p:nvCxnSpPr>
        <p:spPr>
          <a:xfrm rot="10800000">
            <a:off x="7366861" y="4716013"/>
            <a:ext cx="1273800" cy="0"/>
          </a:xfrm>
          <a:prstGeom prst="straightConnector1">
            <a:avLst/>
          </a:prstGeom>
          <a:noFill/>
          <a:ln cap="flat" cmpd="sng" w="9525">
            <a:solidFill>
              <a:schemeClr val="dk1"/>
            </a:solidFill>
            <a:prstDash val="solid"/>
            <a:round/>
            <a:headEnd len="med" w="med" type="none"/>
            <a:tailEnd len="med" w="med" type="none"/>
          </a:ln>
        </p:spPr>
      </p:cxnSp>
      <p:grpSp>
        <p:nvGrpSpPr>
          <p:cNvPr id="567" name="Google Shape;567;p42"/>
          <p:cNvGrpSpPr/>
          <p:nvPr/>
        </p:nvGrpSpPr>
        <p:grpSpPr>
          <a:xfrm flipH="1">
            <a:off x="7371456" y="4165293"/>
            <a:ext cx="993859" cy="428786"/>
            <a:chOff x="-2746911" y="2702810"/>
            <a:chExt cx="1057297" cy="544767"/>
          </a:xfrm>
        </p:grpSpPr>
        <p:sp>
          <p:nvSpPr>
            <p:cNvPr id="568" name="Google Shape;568;p42"/>
            <p:cNvSpPr/>
            <p:nvPr/>
          </p:nvSpPr>
          <p:spPr>
            <a:xfrm>
              <a:off x="-2633957" y="2976382"/>
              <a:ext cx="880140" cy="271195"/>
            </a:xfrm>
            <a:custGeom>
              <a:rect b="b" l="l" r="r" t="t"/>
              <a:pathLst>
                <a:path extrusionOk="0" h="225058" w="730407">
                  <a:moveTo>
                    <a:pt x="9614" y="208"/>
                  </a:moveTo>
                  <a:lnTo>
                    <a:pt x="608244" y="0"/>
                  </a:lnTo>
                  <a:cubicBezTo>
                    <a:pt x="675679" y="0"/>
                    <a:pt x="730355" y="50303"/>
                    <a:pt x="730407" y="112373"/>
                  </a:cubicBezTo>
                  <a:cubicBezTo>
                    <a:pt x="730407" y="143409"/>
                    <a:pt x="716764" y="171528"/>
                    <a:pt x="694685" y="191888"/>
                  </a:cubicBezTo>
                  <a:cubicBezTo>
                    <a:pt x="672607" y="212249"/>
                    <a:pt x="642092" y="224851"/>
                    <a:pt x="608349" y="224851"/>
                  </a:cubicBezTo>
                  <a:lnTo>
                    <a:pt x="3990" y="225059"/>
                  </a:lnTo>
                  <a:cubicBezTo>
                    <a:pt x="3990" y="225059"/>
                    <a:pt x="-5226" y="223861"/>
                    <a:pt x="4355" y="221674"/>
                  </a:cubicBezTo>
                  <a:cubicBezTo>
                    <a:pt x="26069" y="216623"/>
                    <a:pt x="45441" y="206261"/>
                    <a:pt x="60750" y="192097"/>
                  </a:cubicBezTo>
                  <a:cubicBezTo>
                    <a:pt x="82829" y="171736"/>
                    <a:pt x="96472" y="143617"/>
                    <a:pt x="96472" y="112582"/>
                  </a:cubicBezTo>
                  <a:cubicBezTo>
                    <a:pt x="96472" y="62123"/>
                    <a:pt x="60333" y="19475"/>
                    <a:pt x="10656" y="5259"/>
                  </a:cubicBezTo>
                  <a:cubicBezTo>
                    <a:pt x="-800" y="1979"/>
                    <a:pt x="9614" y="208"/>
                    <a:pt x="9614" y="208"/>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42"/>
            <p:cNvSpPr/>
            <p:nvPr/>
          </p:nvSpPr>
          <p:spPr>
            <a:xfrm>
              <a:off x="-2152567" y="2976382"/>
              <a:ext cx="462953" cy="271070"/>
            </a:xfrm>
            <a:custGeom>
              <a:rect b="b" l="l" r="r" t="t"/>
              <a:pathLst>
                <a:path extrusionOk="0" h="224954" w="384193">
                  <a:moveTo>
                    <a:pt x="0" y="104"/>
                  </a:moveTo>
                  <a:lnTo>
                    <a:pt x="262031" y="0"/>
                  </a:lnTo>
                  <a:cubicBezTo>
                    <a:pt x="329465" y="0"/>
                    <a:pt x="384142" y="50303"/>
                    <a:pt x="384194" y="112373"/>
                  </a:cubicBezTo>
                  <a:cubicBezTo>
                    <a:pt x="384194" y="143409"/>
                    <a:pt x="370551" y="171528"/>
                    <a:pt x="348472" y="191888"/>
                  </a:cubicBezTo>
                  <a:cubicBezTo>
                    <a:pt x="326393" y="212249"/>
                    <a:pt x="295878" y="224851"/>
                    <a:pt x="262135" y="224851"/>
                  </a:cubicBezTo>
                  <a:lnTo>
                    <a:pt x="104" y="224955"/>
                  </a:lnTo>
                  <a:cubicBezTo>
                    <a:pt x="33847" y="224955"/>
                    <a:pt x="64362" y="212353"/>
                    <a:pt x="86441" y="191993"/>
                  </a:cubicBezTo>
                  <a:cubicBezTo>
                    <a:pt x="108520" y="171632"/>
                    <a:pt x="122215" y="143513"/>
                    <a:pt x="122163" y="112477"/>
                  </a:cubicBezTo>
                  <a:cubicBezTo>
                    <a:pt x="122163" y="50407"/>
                    <a:pt x="67487" y="52"/>
                    <a:pt x="0" y="1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42"/>
            <p:cNvSpPr/>
            <p:nvPr/>
          </p:nvSpPr>
          <p:spPr>
            <a:xfrm>
              <a:off x="-2651808" y="2976445"/>
              <a:ext cx="642537" cy="271132"/>
            </a:xfrm>
            <a:custGeom>
              <a:rect b="b" l="l" r="r" t="t"/>
              <a:pathLst>
                <a:path extrusionOk="0" h="225006" w="533226">
                  <a:moveTo>
                    <a:pt x="0" y="156"/>
                  </a:moveTo>
                  <a:lnTo>
                    <a:pt x="411063" y="0"/>
                  </a:lnTo>
                  <a:cubicBezTo>
                    <a:pt x="478498" y="0"/>
                    <a:pt x="533174" y="50303"/>
                    <a:pt x="533226" y="112373"/>
                  </a:cubicBezTo>
                  <a:cubicBezTo>
                    <a:pt x="533226" y="143409"/>
                    <a:pt x="519583" y="171528"/>
                    <a:pt x="497504" y="191888"/>
                  </a:cubicBezTo>
                  <a:cubicBezTo>
                    <a:pt x="475426" y="212249"/>
                    <a:pt x="444911" y="224851"/>
                    <a:pt x="411168" y="224851"/>
                  </a:cubicBezTo>
                  <a:lnTo>
                    <a:pt x="104" y="225007"/>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42"/>
            <p:cNvSpPr/>
            <p:nvPr/>
          </p:nvSpPr>
          <p:spPr>
            <a:xfrm>
              <a:off x="-2518665" y="3207455"/>
              <a:ext cx="339215" cy="125"/>
            </a:xfrm>
            <a:custGeom>
              <a:rect b="b" l="l" r="r" t="t"/>
              <a:pathLst>
                <a:path extrusionOk="0" h="104" w="281506">
                  <a:moveTo>
                    <a:pt x="281506" y="0"/>
                  </a:moveTo>
                  <a:lnTo>
                    <a:pt x="0" y="104"/>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42"/>
            <p:cNvSpPr/>
            <p:nvPr/>
          </p:nvSpPr>
          <p:spPr>
            <a:xfrm>
              <a:off x="-2491170" y="3165648"/>
              <a:ext cx="222378" cy="63"/>
            </a:xfrm>
            <a:custGeom>
              <a:rect b="b" l="l" r="r" t="t"/>
              <a:pathLst>
                <a:path extrusionOk="0" h="52" w="184546">
                  <a:moveTo>
                    <a:pt x="184546" y="0"/>
                  </a:moveTo>
                  <a:lnTo>
                    <a:pt x="0" y="52"/>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42"/>
            <p:cNvSpPr/>
            <p:nvPr/>
          </p:nvSpPr>
          <p:spPr>
            <a:xfrm>
              <a:off x="-2505859" y="3034512"/>
              <a:ext cx="337583" cy="125"/>
            </a:xfrm>
            <a:custGeom>
              <a:rect b="b" l="l" r="r" t="t"/>
              <a:pathLst>
                <a:path extrusionOk="0" h="104" w="280152">
                  <a:moveTo>
                    <a:pt x="280152" y="0"/>
                  </a:moveTo>
                  <a:cubicBezTo>
                    <a:pt x="275205" y="0"/>
                    <a:pt x="0" y="104"/>
                    <a:pt x="0" y="104"/>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42"/>
            <p:cNvSpPr/>
            <p:nvPr/>
          </p:nvSpPr>
          <p:spPr>
            <a:xfrm>
              <a:off x="-2682881" y="2702810"/>
              <a:ext cx="880140" cy="271196"/>
            </a:xfrm>
            <a:custGeom>
              <a:rect b="b" l="l" r="r" t="t"/>
              <a:pathLst>
                <a:path extrusionOk="0" h="225059" w="730407">
                  <a:moveTo>
                    <a:pt x="720793" y="224851"/>
                  </a:moveTo>
                  <a:lnTo>
                    <a:pt x="122163" y="225059"/>
                  </a:lnTo>
                  <a:cubicBezTo>
                    <a:pt x="54729" y="225059"/>
                    <a:pt x="52" y="174757"/>
                    <a:pt x="0" y="112686"/>
                  </a:cubicBezTo>
                  <a:cubicBezTo>
                    <a:pt x="0" y="81650"/>
                    <a:pt x="13643" y="53531"/>
                    <a:pt x="35722" y="33170"/>
                  </a:cubicBezTo>
                  <a:cubicBezTo>
                    <a:pt x="57801" y="12810"/>
                    <a:pt x="88316" y="208"/>
                    <a:pt x="122059" y="208"/>
                  </a:cubicBezTo>
                  <a:lnTo>
                    <a:pt x="726417" y="0"/>
                  </a:lnTo>
                  <a:cubicBezTo>
                    <a:pt x="726417" y="0"/>
                    <a:pt x="735634" y="1198"/>
                    <a:pt x="726052" y="3385"/>
                  </a:cubicBezTo>
                  <a:cubicBezTo>
                    <a:pt x="704338" y="8436"/>
                    <a:pt x="684967" y="18799"/>
                    <a:pt x="669657" y="32962"/>
                  </a:cubicBezTo>
                  <a:cubicBezTo>
                    <a:pt x="647579" y="53323"/>
                    <a:pt x="633935" y="81442"/>
                    <a:pt x="633935" y="112478"/>
                  </a:cubicBezTo>
                  <a:cubicBezTo>
                    <a:pt x="633935" y="162936"/>
                    <a:pt x="670074" y="205584"/>
                    <a:pt x="719751" y="219800"/>
                  </a:cubicBezTo>
                  <a:cubicBezTo>
                    <a:pt x="731208" y="223080"/>
                    <a:pt x="720793" y="224851"/>
                    <a:pt x="720793" y="224851"/>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42"/>
            <p:cNvSpPr/>
            <p:nvPr/>
          </p:nvSpPr>
          <p:spPr>
            <a:xfrm>
              <a:off x="-2746911" y="2702999"/>
              <a:ext cx="462953" cy="271070"/>
            </a:xfrm>
            <a:custGeom>
              <a:rect b="b" l="l" r="r" t="t"/>
              <a:pathLst>
                <a:path extrusionOk="0" h="224954" w="384193">
                  <a:moveTo>
                    <a:pt x="384194" y="224851"/>
                  </a:moveTo>
                  <a:lnTo>
                    <a:pt x="122163" y="224955"/>
                  </a:lnTo>
                  <a:cubicBezTo>
                    <a:pt x="54729" y="224955"/>
                    <a:pt x="52" y="174652"/>
                    <a:pt x="0" y="112581"/>
                  </a:cubicBezTo>
                  <a:cubicBezTo>
                    <a:pt x="0" y="81546"/>
                    <a:pt x="13643" y="53427"/>
                    <a:pt x="35722" y="33066"/>
                  </a:cubicBezTo>
                  <a:cubicBezTo>
                    <a:pt x="57801" y="12706"/>
                    <a:pt x="88316" y="104"/>
                    <a:pt x="122059" y="104"/>
                  </a:cubicBezTo>
                  <a:lnTo>
                    <a:pt x="384090" y="0"/>
                  </a:lnTo>
                  <a:cubicBezTo>
                    <a:pt x="350346" y="0"/>
                    <a:pt x="319832" y="12602"/>
                    <a:pt x="297753" y="32962"/>
                  </a:cubicBezTo>
                  <a:cubicBezTo>
                    <a:pt x="275674" y="53323"/>
                    <a:pt x="261979" y="81442"/>
                    <a:pt x="262031" y="112478"/>
                  </a:cubicBezTo>
                  <a:cubicBezTo>
                    <a:pt x="262031" y="174548"/>
                    <a:pt x="316707" y="224903"/>
                    <a:pt x="384194" y="2248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42"/>
            <p:cNvSpPr/>
            <p:nvPr/>
          </p:nvSpPr>
          <p:spPr>
            <a:xfrm>
              <a:off x="-2427329" y="2702810"/>
              <a:ext cx="642537" cy="271133"/>
            </a:xfrm>
            <a:custGeom>
              <a:rect b="b" l="l" r="r" t="t"/>
              <a:pathLst>
                <a:path extrusionOk="0" h="225007" w="533226">
                  <a:moveTo>
                    <a:pt x="533226" y="224851"/>
                  </a:moveTo>
                  <a:lnTo>
                    <a:pt x="122163" y="225007"/>
                  </a:lnTo>
                  <a:cubicBezTo>
                    <a:pt x="54729" y="225007"/>
                    <a:pt x="52" y="174705"/>
                    <a:pt x="0" y="112634"/>
                  </a:cubicBezTo>
                  <a:cubicBezTo>
                    <a:pt x="0" y="81598"/>
                    <a:pt x="13643" y="53479"/>
                    <a:pt x="35722" y="33119"/>
                  </a:cubicBezTo>
                  <a:cubicBezTo>
                    <a:pt x="57801" y="12758"/>
                    <a:pt x="88316" y="156"/>
                    <a:pt x="122059" y="156"/>
                  </a:cubicBezTo>
                  <a:lnTo>
                    <a:pt x="533122" y="0"/>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42"/>
            <p:cNvSpPr/>
            <p:nvPr/>
          </p:nvSpPr>
          <p:spPr>
            <a:xfrm>
              <a:off x="-2257023" y="2742923"/>
              <a:ext cx="339215" cy="125"/>
            </a:xfrm>
            <a:custGeom>
              <a:rect b="b" l="l" r="r" t="t"/>
              <a:pathLst>
                <a:path extrusionOk="0" h="104" w="281506">
                  <a:moveTo>
                    <a:pt x="0" y="104"/>
                  </a:moveTo>
                  <a:lnTo>
                    <a:pt x="28150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42"/>
            <p:cNvSpPr/>
            <p:nvPr/>
          </p:nvSpPr>
          <p:spPr>
            <a:xfrm>
              <a:off x="-2167632" y="2784794"/>
              <a:ext cx="222378" cy="63"/>
            </a:xfrm>
            <a:custGeom>
              <a:rect b="b" l="l" r="r" t="t"/>
              <a:pathLst>
                <a:path extrusionOk="0" h="52" w="184546">
                  <a:moveTo>
                    <a:pt x="0" y="52"/>
                  </a:moveTo>
                  <a:lnTo>
                    <a:pt x="18454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42"/>
            <p:cNvSpPr/>
            <p:nvPr/>
          </p:nvSpPr>
          <p:spPr>
            <a:xfrm>
              <a:off x="-2268196" y="2915930"/>
              <a:ext cx="337583" cy="125"/>
            </a:xfrm>
            <a:custGeom>
              <a:rect b="b" l="l" r="r" t="t"/>
              <a:pathLst>
                <a:path extrusionOk="0" h="104" w="280152">
                  <a:moveTo>
                    <a:pt x="0" y="104"/>
                  </a:moveTo>
                  <a:cubicBezTo>
                    <a:pt x="4947" y="104"/>
                    <a:pt x="280152" y="0"/>
                    <a:pt x="28015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pic>
        <p:nvPicPr>
          <p:cNvPr id="580" name="Google Shape;580;p42"/>
          <p:cNvPicPr preferRelativeResize="0"/>
          <p:nvPr/>
        </p:nvPicPr>
        <p:blipFill>
          <a:blip r:embed="rId3">
            <a:alphaModFix amt="20000"/>
          </a:blip>
          <a:stretch>
            <a:fillRect/>
          </a:stretch>
        </p:blipFill>
        <p:spPr>
          <a:xfrm>
            <a:off x="1543167" y="2082914"/>
            <a:ext cx="2750110" cy="1833407"/>
          </a:xfrm>
          <a:prstGeom prst="rect">
            <a:avLst/>
          </a:prstGeom>
          <a:noFill/>
          <a:ln>
            <a:noFill/>
          </a:ln>
        </p:spPr>
      </p:pic>
      <p:pic>
        <p:nvPicPr>
          <p:cNvPr id="581" name="Google Shape;581;p42"/>
          <p:cNvPicPr preferRelativeResize="0"/>
          <p:nvPr/>
        </p:nvPicPr>
        <p:blipFill>
          <a:blip r:embed="rId4">
            <a:alphaModFix amt="20000"/>
          </a:blip>
          <a:stretch>
            <a:fillRect/>
          </a:stretch>
        </p:blipFill>
        <p:spPr>
          <a:xfrm>
            <a:off x="1972216" y="2699514"/>
            <a:ext cx="1892025" cy="1892025"/>
          </a:xfrm>
          <a:prstGeom prst="rect">
            <a:avLst/>
          </a:prstGeom>
          <a:noFill/>
          <a:ln>
            <a:noFill/>
          </a:ln>
        </p:spPr>
      </p:pic>
      <p:pic>
        <p:nvPicPr>
          <p:cNvPr id="582" name="Google Shape;582;p42"/>
          <p:cNvPicPr preferRelativeResize="0"/>
          <p:nvPr/>
        </p:nvPicPr>
        <p:blipFill>
          <a:blip r:embed="rId5">
            <a:alphaModFix/>
          </a:blip>
          <a:stretch>
            <a:fillRect/>
          </a:stretch>
        </p:blipFill>
        <p:spPr>
          <a:xfrm>
            <a:off x="4404128" y="2611688"/>
            <a:ext cx="2323333" cy="1306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6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8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8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8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Handling</a:t>
            </a:r>
            <a:r>
              <a:rPr lang="en" sz="4800"/>
              <a:t> Translations</a:t>
            </a:r>
            <a:endParaRPr sz="4800"/>
          </a:p>
        </p:txBody>
      </p:sp>
      <p:sp>
        <p:nvSpPr>
          <p:cNvPr id="588" name="Google Shape;588;p43"/>
          <p:cNvSpPr txBox="1"/>
          <p:nvPr>
            <p:ph idx="1" type="subTitle"/>
          </p:nvPr>
        </p:nvSpPr>
        <p:spPr>
          <a:xfrm>
            <a:off x="1180050" y="1877825"/>
            <a:ext cx="6783900" cy="227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Challenge I: Storing and linking images</a:t>
            </a:r>
            <a:endParaRPr sz="1800"/>
          </a:p>
          <a:p>
            <a:pPr indent="-342900" lvl="0" marL="457200" rtl="0" algn="l">
              <a:spcBef>
                <a:spcPts val="0"/>
              </a:spcBef>
              <a:spcAft>
                <a:spcPts val="0"/>
              </a:spcAft>
              <a:buSzPts val="1800"/>
              <a:buChar char="●"/>
            </a:pPr>
            <a:r>
              <a:rPr lang="en" sz="1800"/>
              <a:t>Extensive testing</a:t>
            </a:r>
            <a:endParaRPr sz="1800"/>
          </a:p>
          <a:p>
            <a:pPr indent="-342900" lvl="0" marL="457200" rtl="0" algn="l">
              <a:spcBef>
                <a:spcPts val="0"/>
              </a:spcBef>
              <a:spcAft>
                <a:spcPts val="0"/>
              </a:spcAft>
              <a:buSzPts val="1800"/>
              <a:buChar char="●"/>
            </a:pPr>
            <a:r>
              <a:rPr lang="en" sz="1800"/>
              <a:t>GET endpoint (ServeImage) to retrieve images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Challenge II: Unreliable OpenAI docs &amp; image conversion</a:t>
            </a:r>
            <a:endParaRPr sz="1800"/>
          </a:p>
          <a:p>
            <a:pPr indent="-342900" lvl="0" marL="457200" rtl="0" algn="l">
              <a:spcBef>
                <a:spcPts val="0"/>
              </a:spcBef>
              <a:spcAft>
                <a:spcPts val="0"/>
              </a:spcAft>
              <a:buSzPts val="1800"/>
              <a:buChar char="●"/>
            </a:pPr>
            <a:r>
              <a:rPr lang="en" sz="1800"/>
              <a:t>Reference latest OpenAI documentation</a:t>
            </a:r>
            <a:endParaRPr sz="1800"/>
          </a:p>
          <a:p>
            <a:pPr indent="-342900" lvl="0" marL="457200" rtl="0" algn="l">
              <a:spcBef>
                <a:spcPts val="0"/>
              </a:spcBef>
              <a:spcAft>
                <a:spcPts val="0"/>
              </a:spcAft>
              <a:buSzPts val="1800"/>
              <a:buChar char="●"/>
            </a:pPr>
            <a:r>
              <a:rPr lang="en" sz="1800"/>
              <a:t>Conduct additional tests</a:t>
            </a:r>
            <a:endParaRPr sz="1800"/>
          </a:p>
        </p:txBody>
      </p:sp>
      <p:cxnSp>
        <p:nvCxnSpPr>
          <p:cNvPr id="589" name="Google Shape;589;p43"/>
          <p:cNvCxnSpPr/>
          <p:nvPr/>
        </p:nvCxnSpPr>
        <p:spPr>
          <a:xfrm rot="10800000">
            <a:off x="7366861" y="4716013"/>
            <a:ext cx="1273800" cy="0"/>
          </a:xfrm>
          <a:prstGeom prst="straightConnector1">
            <a:avLst/>
          </a:prstGeom>
          <a:noFill/>
          <a:ln cap="flat" cmpd="sng" w="9525">
            <a:solidFill>
              <a:schemeClr val="dk1"/>
            </a:solidFill>
            <a:prstDash val="solid"/>
            <a:round/>
            <a:headEnd len="med" w="med" type="none"/>
            <a:tailEnd len="med" w="med" type="none"/>
          </a:ln>
        </p:spPr>
      </p:cxnSp>
      <p:grpSp>
        <p:nvGrpSpPr>
          <p:cNvPr id="590" name="Google Shape;590;p43"/>
          <p:cNvGrpSpPr/>
          <p:nvPr/>
        </p:nvGrpSpPr>
        <p:grpSpPr>
          <a:xfrm flipH="1">
            <a:off x="7593159" y="4287230"/>
            <a:ext cx="993859" cy="428786"/>
            <a:chOff x="-2746911" y="2702810"/>
            <a:chExt cx="1057297" cy="544767"/>
          </a:xfrm>
        </p:grpSpPr>
        <p:sp>
          <p:nvSpPr>
            <p:cNvPr id="591" name="Google Shape;591;p43"/>
            <p:cNvSpPr/>
            <p:nvPr/>
          </p:nvSpPr>
          <p:spPr>
            <a:xfrm>
              <a:off x="-2633957" y="2976382"/>
              <a:ext cx="880140" cy="271195"/>
            </a:xfrm>
            <a:custGeom>
              <a:rect b="b" l="l" r="r" t="t"/>
              <a:pathLst>
                <a:path extrusionOk="0" h="225058" w="730407">
                  <a:moveTo>
                    <a:pt x="9614" y="208"/>
                  </a:moveTo>
                  <a:lnTo>
                    <a:pt x="608244" y="0"/>
                  </a:lnTo>
                  <a:cubicBezTo>
                    <a:pt x="675679" y="0"/>
                    <a:pt x="730355" y="50303"/>
                    <a:pt x="730407" y="112373"/>
                  </a:cubicBezTo>
                  <a:cubicBezTo>
                    <a:pt x="730407" y="143409"/>
                    <a:pt x="716764" y="171528"/>
                    <a:pt x="694685" y="191888"/>
                  </a:cubicBezTo>
                  <a:cubicBezTo>
                    <a:pt x="672607" y="212249"/>
                    <a:pt x="642092" y="224851"/>
                    <a:pt x="608349" y="224851"/>
                  </a:cubicBezTo>
                  <a:lnTo>
                    <a:pt x="3990" y="225059"/>
                  </a:lnTo>
                  <a:cubicBezTo>
                    <a:pt x="3990" y="225059"/>
                    <a:pt x="-5226" y="223861"/>
                    <a:pt x="4355" y="221674"/>
                  </a:cubicBezTo>
                  <a:cubicBezTo>
                    <a:pt x="26069" y="216623"/>
                    <a:pt x="45441" y="206261"/>
                    <a:pt x="60750" y="192097"/>
                  </a:cubicBezTo>
                  <a:cubicBezTo>
                    <a:pt x="82829" y="171736"/>
                    <a:pt x="96472" y="143617"/>
                    <a:pt x="96472" y="112582"/>
                  </a:cubicBezTo>
                  <a:cubicBezTo>
                    <a:pt x="96472" y="62123"/>
                    <a:pt x="60333" y="19475"/>
                    <a:pt x="10656" y="5259"/>
                  </a:cubicBezTo>
                  <a:cubicBezTo>
                    <a:pt x="-800" y="1979"/>
                    <a:pt x="9614" y="208"/>
                    <a:pt x="9614" y="208"/>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43"/>
            <p:cNvSpPr/>
            <p:nvPr/>
          </p:nvSpPr>
          <p:spPr>
            <a:xfrm>
              <a:off x="-2152567" y="2976382"/>
              <a:ext cx="462953" cy="271070"/>
            </a:xfrm>
            <a:custGeom>
              <a:rect b="b" l="l" r="r" t="t"/>
              <a:pathLst>
                <a:path extrusionOk="0" h="224954" w="384193">
                  <a:moveTo>
                    <a:pt x="0" y="104"/>
                  </a:moveTo>
                  <a:lnTo>
                    <a:pt x="262031" y="0"/>
                  </a:lnTo>
                  <a:cubicBezTo>
                    <a:pt x="329465" y="0"/>
                    <a:pt x="384142" y="50303"/>
                    <a:pt x="384194" y="112373"/>
                  </a:cubicBezTo>
                  <a:cubicBezTo>
                    <a:pt x="384194" y="143409"/>
                    <a:pt x="370551" y="171528"/>
                    <a:pt x="348472" y="191888"/>
                  </a:cubicBezTo>
                  <a:cubicBezTo>
                    <a:pt x="326393" y="212249"/>
                    <a:pt x="295878" y="224851"/>
                    <a:pt x="262135" y="224851"/>
                  </a:cubicBezTo>
                  <a:lnTo>
                    <a:pt x="104" y="224955"/>
                  </a:lnTo>
                  <a:cubicBezTo>
                    <a:pt x="33847" y="224955"/>
                    <a:pt x="64362" y="212353"/>
                    <a:pt x="86441" y="191993"/>
                  </a:cubicBezTo>
                  <a:cubicBezTo>
                    <a:pt x="108520" y="171632"/>
                    <a:pt x="122215" y="143513"/>
                    <a:pt x="122163" y="112477"/>
                  </a:cubicBezTo>
                  <a:cubicBezTo>
                    <a:pt x="122163" y="50407"/>
                    <a:pt x="67487" y="52"/>
                    <a:pt x="0" y="1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43"/>
            <p:cNvSpPr/>
            <p:nvPr/>
          </p:nvSpPr>
          <p:spPr>
            <a:xfrm>
              <a:off x="-2651808" y="2976445"/>
              <a:ext cx="642537" cy="271132"/>
            </a:xfrm>
            <a:custGeom>
              <a:rect b="b" l="l" r="r" t="t"/>
              <a:pathLst>
                <a:path extrusionOk="0" h="225006" w="533226">
                  <a:moveTo>
                    <a:pt x="0" y="156"/>
                  </a:moveTo>
                  <a:lnTo>
                    <a:pt x="411063" y="0"/>
                  </a:lnTo>
                  <a:cubicBezTo>
                    <a:pt x="478498" y="0"/>
                    <a:pt x="533174" y="50303"/>
                    <a:pt x="533226" y="112373"/>
                  </a:cubicBezTo>
                  <a:cubicBezTo>
                    <a:pt x="533226" y="143409"/>
                    <a:pt x="519583" y="171528"/>
                    <a:pt x="497504" y="191888"/>
                  </a:cubicBezTo>
                  <a:cubicBezTo>
                    <a:pt x="475426" y="212249"/>
                    <a:pt x="444911" y="224851"/>
                    <a:pt x="411168" y="224851"/>
                  </a:cubicBezTo>
                  <a:lnTo>
                    <a:pt x="104" y="225007"/>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43"/>
            <p:cNvSpPr/>
            <p:nvPr/>
          </p:nvSpPr>
          <p:spPr>
            <a:xfrm>
              <a:off x="-2518665" y="3207455"/>
              <a:ext cx="339215" cy="125"/>
            </a:xfrm>
            <a:custGeom>
              <a:rect b="b" l="l" r="r" t="t"/>
              <a:pathLst>
                <a:path extrusionOk="0" h="104" w="281506">
                  <a:moveTo>
                    <a:pt x="281506" y="0"/>
                  </a:moveTo>
                  <a:lnTo>
                    <a:pt x="0" y="104"/>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43"/>
            <p:cNvSpPr/>
            <p:nvPr/>
          </p:nvSpPr>
          <p:spPr>
            <a:xfrm>
              <a:off x="-2491170" y="3165648"/>
              <a:ext cx="222378" cy="63"/>
            </a:xfrm>
            <a:custGeom>
              <a:rect b="b" l="l" r="r" t="t"/>
              <a:pathLst>
                <a:path extrusionOk="0" h="52" w="184546">
                  <a:moveTo>
                    <a:pt x="184546" y="0"/>
                  </a:moveTo>
                  <a:lnTo>
                    <a:pt x="0" y="52"/>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43"/>
            <p:cNvSpPr/>
            <p:nvPr/>
          </p:nvSpPr>
          <p:spPr>
            <a:xfrm>
              <a:off x="-2505859" y="3034512"/>
              <a:ext cx="337583" cy="125"/>
            </a:xfrm>
            <a:custGeom>
              <a:rect b="b" l="l" r="r" t="t"/>
              <a:pathLst>
                <a:path extrusionOk="0" h="104" w="280152">
                  <a:moveTo>
                    <a:pt x="280152" y="0"/>
                  </a:moveTo>
                  <a:cubicBezTo>
                    <a:pt x="275205" y="0"/>
                    <a:pt x="0" y="104"/>
                    <a:pt x="0" y="104"/>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7" name="Google Shape;597;p43"/>
            <p:cNvSpPr/>
            <p:nvPr/>
          </p:nvSpPr>
          <p:spPr>
            <a:xfrm>
              <a:off x="-2682881" y="2702810"/>
              <a:ext cx="880140" cy="271196"/>
            </a:xfrm>
            <a:custGeom>
              <a:rect b="b" l="l" r="r" t="t"/>
              <a:pathLst>
                <a:path extrusionOk="0" h="225059" w="730407">
                  <a:moveTo>
                    <a:pt x="720793" y="224851"/>
                  </a:moveTo>
                  <a:lnTo>
                    <a:pt x="122163" y="225059"/>
                  </a:lnTo>
                  <a:cubicBezTo>
                    <a:pt x="54729" y="225059"/>
                    <a:pt x="52" y="174757"/>
                    <a:pt x="0" y="112686"/>
                  </a:cubicBezTo>
                  <a:cubicBezTo>
                    <a:pt x="0" y="81650"/>
                    <a:pt x="13643" y="53531"/>
                    <a:pt x="35722" y="33170"/>
                  </a:cubicBezTo>
                  <a:cubicBezTo>
                    <a:pt x="57801" y="12810"/>
                    <a:pt x="88316" y="208"/>
                    <a:pt x="122059" y="208"/>
                  </a:cubicBezTo>
                  <a:lnTo>
                    <a:pt x="726417" y="0"/>
                  </a:lnTo>
                  <a:cubicBezTo>
                    <a:pt x="726417" y="0"/>
                    <a:pt x="735634" y="1198"/>
                    <a:pt x="726052" y="3385"/>
                  </a:cubicBezTo>
                  <a:cubicBezTo>
                    <a:pt x="704338" y="8436"/>
                    <a:pt x="684967" y="18799"/>
                    <a:pt x="669657" y="32962"/>
                  </a:cubicBezTo>
                  <a:cubicBezTo>
                    <a:pt x="647579" y="53323"/>
                    <a:pt x="633935" y="81442"/>
                    <a:pt x="633935" y="112478"/>
                  </a:cubicBezTo>
                  <a:cubicBezTo>
                    <a:pt x="633935" y="162936"/>
                    <a:pt x="670074" y="205584"/>
                    <a:pt x="719751" y="219800"/>
                  </a:cubicBezTo>
                  <a:cubicBezTo>
                    <a:pt x="731208" y="223080"/>
                    <a:pt x="720793" y="224851"/>
                    <a:pt x="720793" y="224851"/>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8" name="Google Shape;598;p43"/>
            <p:cNvSpPr/>
            <p:nvPr/>
          </p:nvSpPr>
          <p:spPr>
            <a:xfrm>
              <a:off x="-2746911" y="2702999"/>
              <a:ext cx="462953" cy="271070"/>
            </a:xfrm>
            <a:custGeom>
              <a:rect b="b" l="l" r="r" t="t"/>
              <a:pathLst>
                <a:path extrusionOk="0" h="224954" w="384193">
                  <a:moveTo>
                    <a:pt x="384194" y="224851"/>
                  </a:moveTo>
                  <a:lnTo>
                    <a:pt x="122163" y="224955"/>
                  </a:lnTo>
                  <a:cubicBezTo>
                    <a:pt x="54729" y="224955"/>
                    <a:pt x="52" y="174652"/>
                    <a:pt x="0" y="112581"/>
                  </a:cubicBezTo>
                  <a:cubicBezTo>
                    <a:pt x="0" y="81546"/>
                    <a:pt x="13643" y="53427"/>
                    <a:pt x="35722" y="33066"/>
                  </a:cubicBezTo>
                  <a:cubicBezTo>
                    <a:pt x="57801" y="12706"/>
                    <a:pt x="88316" y="104"/>
                    <a:pt x="122059" y="104"/>
                  </a:cubicBezTo>
                  <a:lnTo>
                    <a:pt x="384090" y="0"/>
                  </a:lnTo>
                  <a:cubicBezTo>
                    <a:pt x="350346" y="0"/>
                    <a:pt x="319832" y="12602"/>
                    <a:pt x="297753" y="32962"/>
                  </a:cubicBezTo>
                  <a:cubicBezTo>
                    <a:pt x="275674" y="53323"/>
                    <a:pt x="261979" y="81442"/>
                    <a:pt x="262031" y="112478"/>
                  </a:cubicBezTo>
                  <a:cubicBezTo>
                    <a:pt x="262031" y="174548"/>
                    <a:pt x="316707" y="224903"/>
                    <a:pt x="384194" y="2248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43"/>
            <p:cNvSpPr/>
            <p:nvPr/>
          </p:nvSpPr>
          <p:spPr>
            <a:xfrm>
              <a:off x="-2427329" y="2702810"/>
              <a:ext cx="642537" cy="271133"/>
            </a:xfrm>
            <a:custGeom>
              <a:rect b="b" l="l" r="r" t="t"/>
              <a:pathLst>
                <a:path extrusionOk="0" h="225007" w="533226">
                  <a:moveTo>
                    <a:pt x="533226" y="224851"/>
                  </a:moveTo>
                  <a:lnTo>
                    <a:pt x="122163" y="225007"/>
                  </a:lnTo>
                  <a:cubicBezTo>
                    <a:pt x="54729" y="225007"/>
                    <a:pt x="52" y="174705"/>
                    <a:pt x="0" y="112634"/>
                  </a:cubicBezTo>
                  <a:cubicBezTo>
                    <a:pt x="0" y="81598"/>
                    <a:pt x="13643" y="53479"/>
                    <a:pt x="35722" y="33119"/>
                  </a:cubicBezTo>
                  <a:cubicBezTo>
                    <a:pt x="57801" y="12758"/>
                    <a:pt x="88316" y="156"/>
                    <a:pt x="122059" y="156"/>
                  </a:cubicBezTo>
                  <a:lnTo>
                    <a:pt x="533122" y="0"/>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43"/>
            <p:cNvSpPr/>
            <p:nvPr/>
          </p:nvSpPr>
          <p:spPr>
            <a:xfrm>
              <a:off x="-2257023" y="2742923"/>
              <a:ext cx="339215" cy="125"/>
            </a:xfrm>
            <a:custGeom>
              <a:rect b="b" l="l" r="r" t="t"/>
              <a:pathLst>
                <a:path extrusionOk="0" h="104" w="281506">
                  <a:moveTo>
                    <a:pt x="0" y="104"/>
                  </a:moveTo>
                  <a:lnTo>
                    <a:pt x="28150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43"/>
            <p:cNvSpPr/>
            <p:nvPr/>
          </p:nvSpPr>
          <p:spPr>
            <a:xfrm>
              <a:off x="-2167632" y="2784794"/>
              <a:ext cx="222378" cy="63"/>
            </a:xfrm>
            <a:custGeom>
              <a:rect b="b" l="l" r="r" t="t"/>
              <a:pathLst>
                <a:path extrusionOk="0" h="52" w="184546">
                  <a:moveTo>
                    <a:pt x="0" y="52"/>
                  </a:moveTo>
                  <a:lnTo>
                    <a:pt x="18454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43"/>
            <p:cNvSpPr/>
            <p:nvPr/>
          </p:nvSpPr>
          <p:spPr>
            <a:xfrm>
              <a:off x="-2268196" y="2915930"/>
              <a:ext cx="337583" cy="125"/>
            </a:xfrm>
            <a:custGeom>
              <a:rect b="b" l="l" r="r" t="t"/>
              <a:pathLst>
                <a:path extrusionOk="0" h="104" w="280152">
                  <a:moveTo>
                    <a:pt x="0" y="104"/>
                  </a:moveTo>
                  <a:cubicBezTo>
                    <a:pt x="4947" y="104"/>
                    <a:pt x="280152" y="0"/>
                    <a:pt x="28015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Translation Deviations</a:t>
            </a:r>
            <a:endParaRPr sz="4800"/>
          </a:p>
        </p:txBody>
      </p:sp>
      <p:cxnSp>
        <p:nvCxnSpPr>
          <p:cNvPr id="608" name="Google Shape;608;p44"/>
          <p:cNvCxnSpPr/>
          <p:nvPr/>
        </p:nvCxnSpPr>
        <p:spPr>
          <a:xfrm rot="10800000">
            <a:off x="7366861" y="4716013"/>
            <a:ext cx="1273800" cy="0"/>
          </a:xfrm>
          <a:prstGeom prst="straightConnector1">
            <a:avLst/>
          </a:prstGeom>
          <a:noFill/>
          <a:ln cap="flat" cmpd="sng" w="9525">
            <a:solidFill>
              <a:schemeClr val="dk1"/>
            </a:solidFill>
            <a:prstDash val="solid"/>
            <a:round/>
            <a:headEnd len="med" w="med" type="none"/>
            <a:tailEnd len="med" w="med" type="none"/>
          </a:ln>
        </p:spPr>
      </p:cxnSp>
      <p:grpSp>
        <p:nvGrpSpPr>
          <p:cNvPr id="609" name="Google Shape;609;p44"/>
          <p:cNvGrpSpPr/>
          <p:nvPr/>
        </p:nvGrpSpPr>
        <p:grpSpPr>
          <a:xfrm flipH="1">
            <a:off x="7593159" y="4287230"/>
            <a:ext cx="993859" cy="428786"/>
            <a:chOff x="-2746911" y="2702810"/>
            <a:chExt cx="1057297" cy="544767"/>
          </a:xfrm>
        </p:grpSpPr>
        <p:sp>
          <p:nvSpPr>
            <p:cNvPr id="610" name="Google Shape;610;p44"/>
            <p:cNvSpPr/>
            <p:nvPr/>
          </p:nvSpPr>
          <p:spPr>
            <a:xfrm>
              <a:off x="-2633957" y="2976382"/>
              <a:ext cx="880140" cy="271195"/>
            </a:xfrm>
            <a:custGeom>
              <a:rect b="b" l="l" r="r" t="t"/>
              <a:pathLst>
                <a:path extrusionOk="0" h="225058" w="730407">
                  <a:moveTo>
                    <a:pt x="9614" y="208"/>
                  </a:moveTo>
                  <a:lnTo>
                    <a:pt x="608244" y="0"/>
                  </a:lnTo>
                  <a:cubicBezTo>
                    <a:pt x="675679" y="0"/>
                    <a:pt x="730355" y="50303"/>
                    <a:pt x="730407" y="112373"/>
                  </a:cubicBezTo>
                  <a:cubicBezTo>
                    <a:pt x="730407" y="143409"/>
                    <a:pt x="716764" y="171528"/>
                    <a:pt x="694685" y="191888"/>
                  </a:cubicBezTo>
                  <a:cubicBezTo>
                    <a:pt x="672607" y="212249"/>
                    <a:pt x="642092" y="224851"/>
                    <a:pt x="608349" y="224851"/>
                  </a:cubicBezTo>
                  <a:lnTo>
                    <a:pt x="3990" y="225059"/>
                  </a:lnTo>
                  <a:cubicBezTo>
                    <a:pt x="3990" y="225059"/>
                    <a:pt x="-5226" y="223861"/>
                    <a:pt x="4355" y="221674"/>
                  </a:cubicBezTo>
                  <a:cubicBezTo>
                    <a:pt x="26069" y="216623"/>
                    <a:pt x="45441" y="206261"/>
                    <a:pt x="60750" y="192097"/>
                  </a:cubicBezTo>
                  <a:cubicBezTo>
                    <a:pt x="82829" y="171736"/>
                    <a:pt x="96472" y="143617"/>
                    <a:pt x="96472" y="112582"/>
                  </a:cubicBezTo>
                  <a:cubicBezTo>
                    <a:pt x="96472" y="62123"/>
                    <a:pt x="60333" y="19475"/>
                    <a:pt x="10656" y="5259"/>
                  </a:cubicBezTo>
                  <a:cubicBezTo>
                    <a:pt x="-800" y="1979"/>
                    <a:pt x="9614" y="208"/>
                    <a:pt x="9614" y="208"/>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44"/>
            <p:cNvSpPr/>
            <p:nvPr/>
          </p:nvSpPr>
          <p:spPr>
            <a:xfrm>
              <a:off x="-2152567" y="2976382"/>
              <a:ext cx="462953" cy="271070"/>
            </a:xfrm>
            <a:custGeom>
              <a:rect b="b" l="l" r="r" t="t"/>
              <a:pathLst>
                <a:path extrusionOk="0" h="224954" w="384193">
                  <a:moveTo>
                    <a:pt x="0" y="104"/>
                  </a:moveTo>
                  <a:lnTo>
                    <a:pt x="262031" y="0"/>
                  </a:lnTo>
                  <a:cubicBezTo>
                    <a:pt x="329465" y="0"/>
                    <a:pt x="384142" y="50303"/>
                    <a:pt x="384194" y="112373"/>
                  </a:cubicBezTo>
                  <a:cubicBezTo>
                    <a:pt x="384194" y="143409"/>
                    <a:pt x="370551" y="171528"/>
                    <a:pt x="348472" y="191888"/>
                  </a:cubicBezTo>
                  <a:cubicBezTo>
                    <a:pt x="326393" y="212249"/>
                    <a:pt x="295878" y="224851"/>
                    <a:pt x="262135" y="224851"/>
                  </a:cubicBezTo>
                  <a:lnTo>
                    <a:pt x="104" y="224955"/>
                  </a:lnTo>
                  <a:cubicBezTo>
                    <a:pt x="33847" y="224955"/>
                    <a:pt x="64362" y="212353"/>
                    <a:pt x="86441" y="191993"/>
                  </a:cubicBezTo>
                  <a:cubicBezTo>
                    <a:pt x="108520" y="171632"/>
                    <a:pt x="122215" y="143513"/>
                    <a:pt x="122163" y="112477"/>
                  </a:cubicBezTo>
                  <a:cubicBezTo>
                    <a:pt x="122163" y="50407"/>
                    <a:pt x="67487" y="52"/>
                    <a:pt x="0" y="1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2" name="Google Shape;612;p44"/>
            <p:cNvSpPr/>
            <p:nvPr/>
          </p:nvSpPr>
          <p:spPr>
            <a:xfrm>
              <a:off x="-2651808" y="2976445"/>
              <a:ext cx="642537" cy="271132"/>
            </a:xfrm>
            <a:custGeom>
              <a:rect b="b" l="l" r="r" t="t"/>
              <a:pathLst>
                <a:path extrusionOk="0" h="225006" w="533226">
                  <a:moveTo>
                    <a:pt x="0" y="156"/>
                  </a:moveTo>
                  <a:lnTo>
                    <a:pt x="411063" y="0"/>
                  </a:lnTo>
                  <a:cubicBezTo>
                    <a:pt x="478498" y="0"/>
                    <a:pt x="533174" y="50303"/>
                    <a:pt x="533226" y="112373"/>
                  </a:cubicBezTo>
                  <a:cubicBezTo>
                    <a:pt x="533226" y="143409"/>
                    <a:pt x="519583" y="171528"/>
                    <a:pt x="497504" y="191888"/>
                  </a:cubicBezTo>
                  <a:cubicBezTo>
                    <a:pt x="475426" y="212249"/>
                    <a:pt x="444911" y="224851"/>
                    <a:pt x="411168" y="224851"/>
                  </a:cubicBezTo>
                  <a:lnTo>
                    <a:pt x="104" y="225007"/>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44"/>
            <p:cNvSpPr/>
            <p:nvPr/>
          </p:nvSpPr>
          <p:spPr>
            <a:xfrm>
              <a:off x="-2518665" y="3207455"/>
              <a:ext cx="339215" cy="125"/>
            </a:xfrm>
            <a:custGeom>
              <a:rect b="b" l="l" r="r" t="t"/>
              <a:pathLst>
                <a:path extrusionOk="0" h="104" w="281506">
                  <a:moveTo>
                    <a:pt x="281506" y="0"/>
                  </a:moveTo>
                  <a:lnTo>
                    <a:pt x="0" y="104"/>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44"/>
            <p:cNvSpPr/>
            <p:nvPr/>
          </p:nvSpPr>
          <p:spPr>
            <a:xfrm>
              <a:off x="-2491170" y="3165648"/>
              <a:ext cx="222378" cy="63"/>
            </a:xfrm>
            <a:custGeom>
              <a:rect b="b" l="l" r="r" t="t"/>
              <a:pathLst>
                <a:path extrusionOk="0" h="52" w="184546">
                  <a:moveTo>
                    <a:pt x="184546" y="0"/>
                  </a:moveTo>
                  <a:lnTo>
                    <a:pt x="0" y="52"/>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44"/>
            <p:cNvSpPr/>
            <p:nvPr/>
          </p:nvSpPr>
          <p:spPr>
            <a:xfrm>
              <a:off x="-2505859" y="3034512"/>
              <a:ext cx="337583" cy="125"/>
            </a:xfrm>
            <a:custGeom>
              <a:rect b="b" l="l" r="r" t="t"/>
              <a:pathLst>
                <a:path extrusionOk="0" h="104" w="280152">
                  <a:moveTo>
                    <a:pt x="280152" y="0"/>
                  </a:moveTo>
                  <a:cubicBezTo>
                    <a:pt x="275205" y="0"/>
                    <a:pt x="0" y="104"/>
                    <a:pt x="0" y="104"/>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44"/>
            <p:cNvSpPr/>
            <p:nvPr/>
          </p:nvSpPr>
          <p:spPr>
            <a:xfrm>
              <a:off x="-2682881" y="2702810"/>
              <a:ext cx="880140" cy="271196"/>
            </a:xfrm>
            <a:custGeom>
              <a:rect b="b" l="l" r="r" t="t"/>
              <a:pathLst>
                <a:path extrusionOk="0" h="225059" w="730407">
                  <a:moveTo>
                    <a:pt x="720793" y="224851"/>
                  </a:moveTo>
                  <a:lnTo>
                    <a:pt x="122163" y="225059"/>
                  </a:lnTo>
                  <a:cubicBezTo>
                    <a:pt x="54729" y="225059"/>
                    <a:pt x="52" y="174757"/>
                    <a:pt x="0" y="112686"/>
                  </a:cubicBezTo>
                  <a:cubicBezTo>
                    <a:pt x="0" y="81650"/>
                    <a:pt x="13643" y="53531"/>
                    <a:pt x="35722" y="33170"/>
                  </a:cubicBezTo>
                  <a:cubicBezTo>
                    <a:pt x="57801" y="12810"/>
                    <a:pt x="88316" y="208"/>
                    <a:pt x="122059" y="208"/>
                  </a:cubicBezTo>
                  <a:lnTo>
                    <a:pt x="726417" y="0"/>
                  </a:lnTo>
                  <a:cubicBezTo>
                    <a:pt x="726417" y="0"/>
                    <a:pt x="735634" y="1198"/>
                    <a:pt x="726052" y="3385"/>
                  </a:cubicBezTo>
                  <a:cubicBezTo>
                    <a:pt x="704338" y="8436"/>
                    <a:pt x="684967" y="18799"/>
                    <a:pt x="669657" y="32962"/>
                  </a:cubicBezTo>
                  <a:cubicBezTo>
                    <a:pt x="647579" y="53323"/>
                    <a:pt x="633935" y="81442"/>
                    <a:pt x="633935" y="112478"/>
                  </a:cubicBezTo>
                  <a:cubicBezTo>
                    <a:pt x="633935" y="162936"/>
                    <a:pt x="670074" y="205584"/>
                    <a:pt x="719751" y="219800"/>
                  </a:cubicBezTo>
                  <a:cubicBezTo>
                    <a:pt x="731208" y="223080"/>
                    <a:pt x="720793" y="224851"/>
                    <a:pt x="720793" y="224851"/>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44"/>
            <p:cNvSpPr/>
            <p:nvPr/>
          </p:nvSpPr>
          <p:spPr>
            <a:xfrm>
              <a:off x="-2746911" y="2702999"/>
              <a:ext cx="462953" cy="271070"/>
            </a:xfrm>
            <a:custGeom>
              <a:rect b="b" l="l" r="r" t="t"/>
              <a:pathLst>
                <a:path extrusionOk="0" h="224954" w="384193">
                  <a:moveTo>
                    <a:pt x="384194" y="224851"/>
                  </a:moveTo>
                  <a:lnTo>
                    <a:pt x="122163" y="224955"/>
                  </a:lnTo>
                  <a:cubicBezTo>
                    <a:pt x="54729" y="224955"/>
                    <a:pt x="52" y="174652"/>
                    <a:pt x="0" y="112581"/>
                  </a:cubicBezTo>
                  <a:cubicBezTo>
                    <a:pt x="0" y="81546"/>
                    <a:pt x="13643" y="53427"/>
                    <a:pt x="35722" y="33066"/>
                  </a:cubicBezTo>
                  <a:cubicBezTo>
                    <a:pt x="57801" y="12706"/>
                    <a:pt x="88316" y="104"/>
                    <a:pt x="122059" y="104"/>
                  </a:cubicBezTo>
                  <a:lnTo>
                    <a:pt x="384090" y="0"/>
                  </a:lnTo>
                  <a:cubicBezTo>
                    <a:pt x="350346" y="0"/>
                    <a:pt x="319832" y="12602"/>
                    <a:pt x="297753" y="32962"/>
                  </a:cubicBezTo>
                  <a:cubicBezTo>
                    <a:pt x="275674" y="53323"/>
                    <a:pt x="261979" y="81442"/>
                    <a:pt x="262031" y="112478"/>
                  </a:cubicBezTo>
                  <a:cubicBezTo>
                    <a:pt x="262031" y="174548"/>
                    <a:pt x="316707" y="224903"/>
                    <a:pt x="384194" y="2248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8" name="Google Shape;618;p44"/>
            <p:cNvSpPr/>
            <p:nvPr/>
          </p:nvSpPr>
          <p:spPr>
            <a:xfrm>
              <a:off x="-2427329" y="2702810"/>
              <a:ext cx="642537" cy="271133"/>
            </a:xfrm>
            <a:custGeom>
              <a:rect b="b" l="l" r="r" t="t"/>
              <a:pathLst>
                <a:path extrusionOk="0" h="225007" w="533226">
                  <a:moveTo>
                    <a:pt x="533226" y="224851"/>
                  </a:moveTo>
                  <a:lnTo>
                    <a:pt x="122163" y="225007"/>
                  </a:lnTo>
                  <a:cubicBezTo>
                    <a:pt x="54729" y="225007"/>
                    <a:pt x="52" y="174705"/>
                    <a:pt x="0" y="112634"/>
                  </a:cubicBezTo>
                  <a:cubicBezTo>
                    <a:pt x="0" y="81598"/>
                    <a:pt x="13643" y="53479"/>
                    <a:pt x="35722" y="33119"/>
                  </a:cubicBezTo>
                  <a:cubicBezTo>
                    <a:pt x="57801" y="12758"/>
                    <a:pt x="88316" y="156"/>
                    <a:pt x="122059" y="156"/>
                  </a:cubicBezTo>
                  <a:lnTo>
                    <a:pt x="533122" y="0"/>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9" name="Google Shape;619;p44"/>
            <p:cNvSpPr/>
            <p:nvPr/>
          </p:nvSpPr>
          <p:spPr>
            <a:xfrm>
              <a:off x="-2257023" y="2742923"/>
              <a:ext cx="339215" cy="125"/>
            </a:xfrm>
            <a:custGeom>
              <a:rect b="b" l="l" r="r" t="t"/>
              <a:pathLst>
                <a:path extrusionOk="0" h="104" w="281506">
                  <a:moveTo>
                    <a:pt x="0" y="104"/>
                  </a:moveTo>
                  <a:lnTo>
                    <a:pt x="28150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44"/>
            <p:cNvSpPr/>
            <p:nvPr/>
          </p:nvSpPr>
          <p:spPr>
            <a:xfrm>
              <a:off x="-2167632" y="2784794"/>
              <a:ext cx="222378" cy="63"/>
            </a:xfrm>
            <a:custGeom>
              <a:rect b="b" l="l" r="r" t="t"/>
              <a:pathLst>
                <a:path extrusionOk="0" h="52" w="184546">
                  <a:moveTo>
                    <a:pt x="0" y="52"/>
                  </a:moveTo>
                  <a:lnTo>
                    <a:pt x="18454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44"/>
            <p:cNvSpPr/>
            <p:nvPr/>
          </p:nvSpPr>
          <p:spPr>
            <a:xfrm>
              <a:off x="-2268196" y="2915930"/>
              <a:ext cx="337583" cy="125"/>
            </a:xfrm>
            <a:custGeom>
              <a:rect b="b" l="l" r="r" t="t"/>
              <a:pathLst>
                <a:path extrusionOk="0" h="104" w="280152">
                  <a:moveTo>
                    <a:pt x="0" y="104"/>
                  </a:moveTo>
                  <a:cubicBezTo>
                    <a:pt x="4947" y="104"/>
                    <a:pt x="280152" y="0"/>
                    <a:pt x="28015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pic>
        <p:nvPicPr>
          <p:cNvPr id="622" name="Google Shape;622;p44"/>
          <p:cNvPicPr preferRelativeResize="0"/>
          <p:nvPr/>
        </p:nvPicPr>
        <p:blipFill>
          <a:blip r:embed="rId3">
            <a:alphaModFix/>
          </a:blip>
          <a:stretch>
            <a:fillRect/>
          </a:stretch>
        </p:blipFill>
        <p:spPr>
          <a:xfrm>
            <a:off x="1260900" y="1178300"/>
            <a:ext cx="1983300" cy="3821100"/>
          </a:xfrm>
          <a:prstGeom prst="roundRect">
            <a:avLst>
              <a:gd fmla="val 16667" name="adj"/>
            </a:avLst>
          </a:prstGeom>
          <a:noFill/>
          <a:ln>
            <a:noFill/>
          </a:ln>
        </p:spPr>
      </p:pic>
      <p:pic>
        <p:nvPicPr>
          <p:cNvPr id="623" name="Google Shape;623;p44"/>
          <p:cNvPicPr preferRelativeResize="0"/>
          <p:nvPr/>
        </p:nvPicPr>
        <p:blipFill>
          <a:blip r:embed="rId4">
            <a:alphaModFix/>
          </a:blip>
          <a:stretch>
            <a:fillRect/>
          </a:stretch>
        </p:blipFill>
        <p:spPr>
          <a:xfrm>
            <a:off x="4083891" y="1178288"/>
            <a:ext cx="1983448" cy="3820974"/>
          </a:xfrm>
          <a:prstGeom prst="rect">
            <a:avLst/>
          </a:prstGeom>
          <a:noFill/>
          <a:ln>
            <a:noFill/>
          </a:ln>
        </p:spPr>
      </p:pic>
      <p:sp>
        <p:nvSpPr>
          <p:cNvPr id="624" name="Google Shape;624;p44"/>
          <p:cNvSpPr/>
          <p:nvPr/>
        </p:nvSpPr>
        <p:spPr>
          <a:xfrm>
            <a:off x="3297025" y="2944700"/>
            <a:ext cx="689700" cy="288300"/>
          </a:xfrm>
          <a:prstGeom prst="rightArrow">
            <a:avLst>
              <a:gd fmla="val 50000" name="adj1"/>
              <a:gd fmla="val 50000" name="adj2"/>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625" name="Google Shape;625;p44"/>
          <p:cNvSpPr/>
          <p:nvPr/>
        </p:nvSpPr>
        <p:spPr>
          <a:xfrm>
            <a:off x="6086910" y="2833775"/>
            <a:ext cx="532200" cy="510000"/>
          </a:xfrm>
          <a:prstGeom prst="mathPlus">
            <a:avLst>
              <a:gd fmla="val 23520" name="adj1"/>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626" name="Google Shape;626;p44"/>
          <p:cNvSpPr txBox="1"/>
          <p:nvPr>
            <p:ph idx="4" type="subTitle"/>
          </p:nvPr>
        </p:nvSpPr>
        <p:spPr>
          <a:xfrm>
            <a:off x="6339381" y="2962597"/>
            <a:ext cx="2175300" cy="51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Translation</a:t>
            </a:r>
            <a:endParaRPr/>
          </a:p>
          <a:p>
            <a:pPr indent="0" lvl="0" marL="0" rtl="0" algn="ctr">
              <a:spcBef>
                <a:spcPts val="0"/>
              </a:spcBef>
              <a:spcAft>
                <a:spcPts val="0"/>
              </a:spcAft>
              <a:buNone/>
            </a:pPr>
            <a:r>
              <a:rPr lang="en"/>
              <a:t>History ID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45"/>
          <p:cNvSpPr txBox="1"/>
          <p:nvPr>
            <p:ph type="ctrTitle"/>
          </p:nvPr>
        </p:nvSpPr>
        <p:spPr>
          <a:xfrm>
            <a:off x="2815228" y="1609200"/>
            <a:ext cx="5500800" cy="1925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6200"/>
              <a:t>Challenges &amp; </a:t>
            </a:r>
            <a:endParaRPr sz="6200"/>
          </a:p>
          <a:p>
            <a:pPr indent="0" lvl="0" marL="0" rtl="0" algn="r">
              <a:spcBef>
                <a:spcPts val="0"/>
              </a:spcBef>
              <a:spcAft>
                <a:spcPts val="0"/>
              </a:spcAft>
              <a:buNone/>
            </a:pPr>
            <a:r>
              <a:rPr lang="en" sz="6200"/>
              <a:t>Lessons </a:t>
            </a:r>
            <a:endParaRPr sz="6200"/>
          </a:p>
        </p:txBody>
      </p:sp>
      <p:sp>
        <p:nvSpPr>
          <p:cNvPr id="632" name="Google Shape;632;p45"/>
          <p:cNvSpPr txBox="1"/>
          <p:nvPr>
            <p:ph idx="1" type="subTitle"/>
          </p:nvPr>
        </p:nvSpPr>
        <p:spPr>
          <a:xfrm>
            <a:off x="6025476" y="3523030"/>
            <a:ext cx="21141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2000"/>
              <a:t>Boohoo….</a:t>
            </a:r>
            <a:endParaRPr i="1" sz="2000"/>
          </a:p>
        </p:txBody>
      </p:sp>
      <p:pic>
        <p:nvPicPr>
          <p:cNvPr id="633" name="Google Shape;633;p45"/>
          <p:cNvPicPr preferRelativeResize="0"/>
          <p:nvPr/>
        </p:nvPicPr>
        <p:blipFill rotWithShape="1">
          <a:blip r:embed="rId3">
            <a:alphaModFix/>
          </a:blip>
          <a:srcRect b="0" l="0" r="13322" t="-2207"/>
          <a:stretch/>
        </p:blipFill>
        <p:spPr>
          <a:xfrm>
            <a:off x="-685375" y="1878326"/>
            <a:ext cx="4608499" cy="3057151"/>
          </a:xfrm>
          <a:prstGeom prst="rect">
            <a:avLst/>
          </a:prstGeom>
          <a:noFill/>
          <a:ln>
            <a:noFill/>
          </a:ln>
        </p:spPr>
      </p:pic>
      <p:pic>
        <p:nvPicPr>
          <p:cNvPr descr="a blue drop of water is floating in the air (Provided by Tenor)" id="634" name="Google Shape;634;p45"/>
          <p:cNvPicPr preferRelativeResize="0"/>
          <p:nvPr/>
        </p:nvPicPr>
        <p:blipFill>
          <a:blip r:embed="rId4">
            <a:alphaModFix/>
          </a:blip>
          <a:stretch>
            <a:fillRect/>
          </a:stretch>
        </p:blipFill>
        <p:spPr>
          <a:xfrm flipH="1">
            <a:off x="1865104" y="1899638"/>
            <a:ext cx="720350" cy="30145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Challenges</a:t>
            </a:r>
            <a:endParaRPr sz="4800"/>
          </a:p>
        </p:txBody>
      </p:sp>
      <p:sp>
        <p:nvSpPr>
          <p:cNvPr id="640" name="Google Shape;640;p46"/>
          <p:cNvSpPr txBox="1"/>
          <p:nvPr>
            <p:ph idx="4" type="subTitle"/>
          </p:nvPr>
        </p:nvSpPr>
        <p:spPr>
          <a:xfrm>
            <a:off x="1155250" y="1968501"/>
            <a:ext cx="2175300" cy="51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Git Issues</a:t>
            </a:r>
            <a:endParaRPr/>
          </a:p>
        </p:txBody>
      </p:sp>
      <p:sp>
        <p:nvSpPr>
          <p:cNvPr id="641" name="Google Shape;641;p46"/>
          <p:cNvSpPr txBox="1"/>
          <p:nvPr>
            <p:ph idx="5" type="subTitle"/>
          </p:nvPr>
        </p:nvSpPr>
        <p:spPr>
          <a:xfrm>
            <a:off x="3701975" y="1968501"/>
            <a:ext cx="2175300" cy="51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Scope</a:t>
            </a:r>
            <a:endParaRPr/>
          </a:p>
        </p:txBody>
      </p:sp>
      <p:sp>
        <p:nvSpPr>
          <p:cNvPr id="642" name="Google Shape;642;p46"/>
          <p:cNvSpPr txBox="1"/>
          <p:nvPr>
            <p:ph idx="6" type="subTitle"/>
          </p:nvPr>
        </p:nvSpPr>
        <p:spPr>
          <a:xfrm>
            <a:off x="6248700" y="1968500"/>
            <a:ext cx="2523300" cy="51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Time Management</a:t>
            </a:r>
            <a:endParaRPr/>
          </a:p>
        </p:txBody>
      </p:sp>
      <p:cxnSp>
        <p:nvCxnSpPr>
          <p:cNvPr id="643" name="Google Shape;643;p46"/>
          <p:cNvCxnSpPr/>
          <p:nvPr/>
        </p:nvCxnSpPr>
        <p:spPr>
          <a:xfrm rot="10800000">
            <a:off x="7366861" y="4716013"/>
            <a:ext cx="1273800" cy="0"/>
          </a:xfrm>
          <a:prstGeom prst="straightConnector1">
            <a:avLst/>
          </a:prstGeom>
          <a:noFill/>
          <a:ln cap="flat" cmpd="sng" w="9525">
            <a:solidFill>
              <a:schemeClr val="dk1"/>
            </a:solidFill>
            <a:prstDash val="solid"/>
            <a:round/>
            <a:headEnd len="med" w="med" type="none"/>
            <a:tailEnd len="med" w="med" type="none"/>
          </a:ln>
        </p:spPr>
      </p:cxnSp>
      <p:grpSp>
        <p:nvGrpSpPr>
          <p:cNvPr id="644" name="Google Shape;644;p46"/>
          <p:cNvGrpSpPr/>
          <p:nvPr/>
        </p:nvGrpSpPr>
        <p:grpSpPr>
          <a:xfrm flipH="1">
            <a:off x="7593159" y="4287230"/>
            <a:ext cx="993859" cy="428786"/>
            <a:chOff x="-2746911" y="2702810"/>
            <a:chExt cx="1057297" cy="544767"/>
          </a:xfrm>
        </p:grpSpPr>
        <p:sp>
          <p:nvSpPr>
            <p:cNvPr id="645" name="Google Shape;645;p46"/>
            <p:cNvSpPr/>
            <p:nvPr/>
          </p:nvSpPr>
          <p:spPr>
            <a:xfrm>
              <a:off x="-2633957" y="2976382"/>
              <a:ext cx="880140" cy="271195"/>
            </a:xfrm>
            <a:custGeom>
              <a:rect b="b" l="l" r="r" t="t"/>
              <a:pathLst>
                <a:path extrusionOk="0" h="225058" w="730407">
                  <a:moveTo>
                    <a:pt x="9614" y="208"/>
                  </a:moveTo>
                  <a:lnTo>
                    <a:pt x="608244" y="0"/>
                  </a:lnTo>
                  <a:cubicBezTo>
                    <a:pt x="675679" y="0"/>
                    <a:pt x="730355" y="50303"/>
                    <a:pt x="730407" y="112373"/>
                  </a:cubicBezTo>
                  <a:cubicBezTo>
                    <a:pt x="730407" y="143409"/>
                    <a:pt x="716764" y="171528"/>
                    <a:pt x="694685" y="191888"/>
                  </a:cubicBezTo>
                  <a:cubicBezTo>
                    <a:pt x="672607" y="212249"/>
                    <a:pt x="642092" y="224851"/>
                    <a:pt x="608349" y="224851"/>
                  </a:cubicBezTo>
                  <a:lnTo>
                    <a:pt x="3990" y="225059"/>
                  </a:lnTo>
                  <a:cubicBezTo>
                    <a:pt x="3990" y="225059"/>
                    <a:pt x="-5226" y="223861"/>
                    <a:pt x="4355" y="221674"/>
                  </a:cubicBezTo>
                  <a:cubicBezTo>
                    <a:pt x="26069" y="216623"/>
                    <a:pt x="45441" y="206261"/>
                    <a:pt x="60750" y="192097"/>
                  </a:cubicBezTo>
                  <a:cubicBezTo>
                    <a:pt x="82829" y="171736"/>
                    <a:pt x="96472" y="143617"/>
                    <a:pt x="96472" y="112582"/>
                  </a:cubicBezTo>
                  <a:cubicBezTo>
                    <a:pt x="96472" y="62123"/>
                    <a:pt x="60333" y="19475"/>
                    <a:pt x="10656" y="5259"/>
                  </a:cubicBezTo>
                  <a:cubicBezTo>
                    <a:pt x="-800" y="1979"/>
                    <a:pt x="9614" y="208"/>
                    <a:pt x="9614" y="208"/>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46"/>
            <p:cNvSpPr/>
            <p:nvPr/>
          </p:nvSpPr>
          <p:spPr>
            <a:xfrm>
              <a:off x="-2152567" y="2976382"/>
              <a:ext cx="462953" cy="271070"/>
            </a:xfrm>
            <a:custGeom>
              <a:rect b="b" l="l" r="r" t="t"/>
              <a:pathLst>
                <a:path extrusionOk="0" h="224954" w="384193">
                  <a:moveTo>
                    <a:pt x="0" y="104"/>
                  </a:moveTo>
                  <a:lnTo>
                    <a:pt x="262031" y="0"/>
                  </a:lnTo>
                  <a:cubicBezTo>
                    <a:pt x="329465" y="0"/>
                    <a:pt x="384142" y="50303"/>
                    <a:pt x="384194" y="112373"/>
                  </a:cubicBezTo>
                  <a:cubicBezTo>
                    <a:pt x="384194" y="143409"/>
                    <a:pt x="370551" y="171528"/>
                    <a:pt x="348472" y="191888"/>
                  </a:cubicBezTo>
                  <a:cubicBezTo>
                    <a:pt x="326393" y="212249"/>
                    <a:pt x="295878" y="224851"/>
                    <a:pt x="262135" y="224851"/>
                  </a:cubicBezTo>
                  <a:lnTo>
                    <a:pt x="104" y="224955"/>
                  </a:lnTo>
                  <a:cubicBezTo>
                    <a:pt x="33847" y="224955"/>
                    <a:pt x="64362" y="212353"/>
                    <a:pt x="86441" y="191993"/>
                  </a:cubicBezTo>
                  <a:cubicBezTo>
                    <a:pt x="108520" y="171632"/>
                    <a:pt x="122215" y="143513"/>
                    <a:pt x="122163" y="112477"/>
                  </a:cubicBezTo>
                  <a:cubicBezTo>
                    <a:pt x="122163" y="50407"/>
                    <a:pt x="67487" y="52"/>
                    <a:pt x="0" y="1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46"/>
            <p:cNvSpPr/>
            <p:nvPr/>
          </p:nvSpPr>
          <p:spPr>
            <a:xfrm>
              <a:off x="-2651808" y="2976445"/>
              <a:ext cx="642537" cy="271132"/>
            </a:xfrm>
            <a:custGeom>
              <a:rect b="b" l="l" r="r" t="t"/>
              <a:pathLst>
                <a:path extrusionOk="0" h="225006" w="533226">
                  <a:moveTo>
                    <a:pt x="0" y="156"/>
                  </a:moveTo>
                  <a:lnTo>
                    <a:pt x="411063" y="0"/>
                  </a:lnTo>
                  <a:cubicBezTo>
                    <a:pt x="478498" y="0"/>
                    <a:pt x="533174" y="50303"/>
                    <a:pt x="533226" y="112373"/>
                  </a:cubicBezTo>
                  <a:cubicBezTo>
                    <a:pt x="533226" y="143409"/>
                    <a:pt x="519583" y="171528"/>
                    <a:pt x="497504" y="191888"/>
                  </a:cubicBezTo>
                  <a:cubicBezTo>
                    <a:pt x="475426" y="212249"/>
                    <a:pt x="444911" y="224851"/>
                    <a:pt x="411168" y="224851"/>
                  </a:cubicBezTo>
                  <a:lnTo>
                    <a:pt x="104" y="225007"/>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46"/>
            <p:cNvSpPr/>
            <p:nvPr/>
          </p:nvSpPr>
          <p:spPr>
            <a:xfrm>
              <a:off x="-2518665" y="3207455"/>
              <a:ext cx="339215" cy="125"/>
            </a:xfrm>
            <a:custGeom>
              <a:rect b="b" l="l" r="r" t="t"/>
              <a:pathLst>
                <a:path extrusionOk="0" h="104" w="281506">
                  <a:moveTo>
                    <a:pt x="281506" y="0"/>
                  </a:moveTo>
                  <a:lnTo>
                    <a:pt x="0" y="104"/>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9" name="Google Shape;649;p46"/>
            <p:cNvSpPr/>
            <p:nvPr/>
          </p:nvSpPr>
          <p:spPr>
            <a:xfrm>
              <a:off x="-2491170" y="3165648"/>
              <a:ext cx="222378" cy="63"/>
            </a:xfrm>
            <a:custGeom>
              <a:rect b="b" l="l" r="r" t="t"/>
              <a:pathLst>
                <a:path extrusionOk="0" h="52" w="184546">
                  <a:moveTo>
                    <a:pt x="184546" y="0"/>
                  </a:moveTo>
                  <a:lnTo>
                    <a:pt x="0" y="52"/>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0" name="Google Shape;650;p46"/>
            <p:cNvSpPr/>
            <p:nvPr/>
          </p:nvSpPr>
          <p:spPr>
            <a:xfrm>
              <a:off x="-2505859" y="3034512"/>
              <a:ext cx="337583" cy="125"/>
            </a:xfrm>
            <a:custGeom>
              <a:rect b="b" l="l" r="r" t="t"/>
              <a:pathLst>
                <a:path extrusionOk="0" h="104" w="280152">
                  <a:moveTo>
                    <a:pt x="280152" y="0"/>
                  </a:moveTo>
                  <a:cubicBezTo>
                    <a:pt x="275205" y="0"/>
                    <a:pt x="0" y="104"/>
                    <a:pt x="0" y="104"/>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46"/>
            <p:cNvSpPr/>
            <p:nvPr/>
          </p:nvSpPr>
          <p:spPr>
            <a:xfrm>
              <a:off x="-2682881" y="2702810"/>
              <a:ext cx="880140" cy="271196"/>
            </a:xfrm>
            <a:custGeom>
              <a:rect b="b" l="l" r="r" t="t"/>
              <a:pathLst>
                <a:path extrusionOk="0" h="225059" w="730407">
                  <a:moveTo>
                    <a:pt x="720793" y="224851"/>
                  </a:moveTo>
                  <a:lnTo>
                    <a:pt x="122163" y="225059"/>
                  </a:lnTo>
                  <a:cubicBezTo>
                    <a:pt x="54729" y="225059"/>
                    <a:pt x="52" y="174757"/>
                    <a:pt x="0" y="112686"/>
                  </a:cubicBezTo>
                  <a:cubicBezTo>
                    <a:pt x="0" y="81650"/>
                    <a:pt x="13643" y="53531"/>
                    <a:pt x="35722" y="33170"/>
                  </a:cubicBezTo>
                  <a:cubicBezTo>
                    <a:pt x="57801" y="12810"/>
                    <a:pt x="88316" y="208"/>
                    <a:pt x="122059" y="208"/>
                  </a:cubicBezTo>
                  <a:lnTo>
                    <a:pt x="726417" y="0"/>
                  </a:lnTo>
                  <a:cubicBezTo>
                    <a:pt x="726417" y="0"/>
                    <a:pt x="735634" y="1198"/>
                    <a:pt x="726052" y="3385"/>
                  </a:cubicBezTo>
                  <a:cubicBezTo>
                    <a:pt x="704338" y="8436"/>
                    <a:pt x="684967" y="18799"/>
                    <a:pt x="669657" y="32962"/>
                  </a:cubicBezTo>
                  <a:cubicBezTo>
                    <a:pt x="647579" y="53323"/>
                    <a:pt x="633935" y="81442"/>
                    <a:pt x="633935" y="112478"/>
                  </a:cubicBezTo>
                  <a:cubicBezTo>
                    <a:pt x="633935" y="162936"/>
                    <a:pt x="670074" y="205584"/>
                    <a:pt x="719751" y="219800"/>
                  </a:cubicBezTo>
                  <a:cubicBezTo>
                    <a:pt x="731208" y="223080"/>
                    <a:pt x="720793" y="224851"/>
                    <a:pt x="720793" y="224851"/>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46"/>
            <p:cNvSpPr/>
            <p:nvPr/>
          </p:nvSpPr>
          <p:spPr>
            <a:xfrm>
              <a:off x="-2746911" y="2702999"/>
              <a:ext cx="462953" cy="271070"/>
            </a:xfrm>
            <a:custGeom>
              <a:rect b="b" l="l" r="r" t="t"/>
              <a:pathLst>
                <a:path extrusionOk="0" h="224954" w="384193">
                  <a:moveTo>
                    <a:pt x="384194" y="224851"/>
                  </a:moveTo>
                  <a:lnTo>
                    <a:pt x="122163" y="224955"/>
                  </a:lnTo>
                  <a:cubicBezTo>
                    <a:pt x="54729" y="224955"/>
                    <a:pt x="52" y="174652"/>
                    <a:pt x="0" y="112581"/>
                  </a:cubicBezTo>
                  <a:cubicBezTo>
                    <a:pt x="0" y="81546"/>
                    <a:pt x="13643" y="53427"/>
                    <a:pt x="35722" y="33066"/>
                  </a:cubicBezTo>
                  <a:cubicBezTo>
                    <a:pt x="57801" y="12706"/>
                    <a:pt x="88316" y="104"/>
                    <a:pt x="122059" y="104"/>
                  </a:cubicBezTo>
                  <a:lnTo>
                    <a:pt x="384090" y="0"/>
                  </a:lnTo>
                  <a:cubicBezTo>
                    <a:pt x="350346" y="0"/>
                    <a:pt x="319832" y="12602"/>
                    <a:pt x="297753" y="32962"/>
                  </a:cubicBezTo>
                  <a:cubicBezTo>
                    <a:pt x="275674" y="53323"/>
                    <a:pt x="261979" y="81442"/>
                    <a:pt x="262031" y="112478"/>
                  </a:cubicBezTo>
                  <a:cubicBezTo>
                    <a:pt x="262031" y="174548"/>
                    <a:pt x="316707" y="224903"/>
                    <a:pt x="384194" y="2248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46"/>
            <p:cNvSpPr/>
            <p:nvPr/>
          </p:nvSpPr>
          <p:spPr>
            <a:xfrm>
              <a:off x="-2427329" y="2702810"/>
              <a:ext cx="642537" cy="271133"/>
            </a:xfrm>
            <a:custGeom>
              <a:rect b="b" l="l" r="r" t="t"/>
              <a:pathLst>
                <a:path extrusionOk="0" h="225007" w="533226">
                  <a:moveTo>
                    <a:pt x="533226" y="224851"/>
                  </a:moveTo>
                  <a:lnTo>
                    <a:pt x="122163" y="225007"/>
                  </a:lnTo>
                  <a:cubicBezTo>
                    <a:pt x="54729" y="225007"/>
                    <a:pt x="52" y="174705"/>
                    <a:pt x="0" y="112634"/>
                  </a:cubicBezTo>
                  <a:cubicBezTo>
                    <a:pt x="0" y="81598"/>
                    <a:pt x="13643" y="53479"/>
                    <a:pt x="35722" y="33119"/>
                  </a:cubicBezTo>
                  <a:cubicBezTo>
                    <a:pt x="57801" y="12758"/>
                    <a:pt x="88316" y="156"/>
                    <a:pt x="122059" y="156"/>
                  </a:cubicBezTo>
                  <a:lnTo>
                    <a:pt x="533122" y="0"/>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46"/>
            <p:cNvSpPr/>
            <p:nvPr/>
          </p:nvSpPr>
          <p:spPr>
            <a:xfrm>
              <a:off x="-2257023" y="2742923"/>
              <a:ext cx="339215" cy="125"/>
            </a:xfrm>
            <a:custGeom>
              <a:rect b="b" l="l" r="r" t="t"/>
              <a:pathLst>
                <a:path extrusionOk="0" h="104" w="281506">
                  <a:moveTo>
                    <a:pt x="0" y="104"/>
                  </a:moveTo>
                  <a:lnTo>
                    <a:pt x="28150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46"/>
            <p:cNvSpPr/>
            <p:nvPr/>
          </p:nvSpPr>
          <p:spPr>
            <a:xfrm>
              <a:off x="-2167632" y="2784794"/>
              <a:ext cx="222378" cy="63"/>
            </a:xfrm>
            <a:custGeom>
              <a:rect b="b" l="l" r="r" t="t"/>
              <a:pathLst>
                <a:path extrusionOk="0" h="52" w="184546">
                  <a:moveTo>
                    <a:pt x="0" y="52"/>
                  </a:moveTo>
                  <a:lnTo>
                    <a:pt x="18454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6" name="Google Shape;656;p46"/>
            <p:cNvSpPr/>
            <p:nvPr/>
          </p:nvSpPr>
          <p:spPr>
            <a:xfrm>
              <a:off x="-2268196" y="2915930"/>
              <a:ext cx="337583" cy="125"/>
            </a:xfrm>
            <a:custGeom>
              <a:rect b="b" l="l" r="r" t="t"/>
              <a:pathLst>
                <a:path extrusionOk="0" h="104" w="280152">
                  <a:moveTo>
                    <a:pt x="0" y="104"/>
                  </a:moveTo>
                  <a:cubicBezTo>
                    <a:pt x="4947" y="104"/>
                    <a:pt x="280152" y="0"/>
                    <a:pt x="28015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pic>
        <p:nvPicPr>
          <p:cNvPr id="657" name="Google Shape;657;p46"/>
          <p:cNvPicPr preferRelativeResize="0"/>
          <p:nvPr/>
        </p:nvPicPr>
        <p:blipFill>
          <a:blip r:embed="rId3">
            <a:alphaModFix/>
          </a:blip>
          <a:stretch>
            <a:fillRect/>
          </a:stretch>
        </p:blipFill>
        <p:spPr>
          <a:xfrm>
            <a:off x="1284449" y="2473337"/>
            <a:ext cx="919375" cy="919375"/>
          </a:xfrm>
          <a:prstGeom prst="rect">
            <a:avLst/>
          </a:prstGeom>
          <a:noFill/>
          <a:ln>
            <a:noFill/>
          </a:ln>
        </p:spPr>
      </p:pic>
      <p:pic>
        <p:nvPicPr>
          <p:cNvPr id="658" name="Google Shape;658;p46"/>
          <p:cNvPicPr preferRelativeResize="0"/>
          <p:nvPr/>
        </p:nvPicPr>
        <p:blipFill>
          <a:blip r:embed="rId4">
            <a:alphaModFix/>
          </a:blip>
          <a:stretch>
            <a:fillRect/>
          </a:stretch>
        </p:blipFill>
        <p:spPr>
          <a:xfrm>
            <a:off x="3880425" y="2296113"/>
            <a:ext cx="1273800" cy="1273800"/>
          </a:xfrm>
          <a:prstGeom prst="rect">
            <a:avLst/>
          </a:prstGeom>
          <a:noFill/>
          <a:ln>
            <a:noFill/>
          </a:ln>
        </p:spPr>
      </p:pic>
      <p:pic>
        <p:nvPicPr>
          <p:cNvPr id="659" name="Google Shape;659;p46"/>
          <p:cNvPicPr preferRelativeResize="0"/>
          <p:nvPr/>
        </p:nvPicPr>
        <p:blipFill>
          <a:blip r:embed="rId5">
            <a:alphaModFix/>
          </a:blip>
          <a:stretch>
            <a:fillRect/>
          </a:stretch>
        </p:blipFill>
        <p:spPr>
          <a:xfrm>
            <a:off x="6876661" y="2473324"/>
            <a:ext cx="919375" cy="9193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Lessons</a:t>
            </a:r>
            <a:endParaRPr sz="4800"/>
          </a:p>
        </p:txBody>
      </p:sp>
      <p:cxnSp>
        <p:nvCxnSpPr>
          <p:cNvPr id="665" name="Google Shape;665;p47"/>
          <p:cNvCxnSpPr/>
          <p:nvPr/>
        </p:nvCxnSpPr>
        <p:spPr>
          <a:xfrm rot="10800000">
            <a:off x="7366861" y="4716013"/>
            <a:ext cx="1273800" cy="0"/>
          </a:xfrm>
          <a:prstGeom prst="straightConnector1">
            <a:avLst/>
          </a:prstGeom>
          <a:noFill/>
          <a:ln cap="flat" cmpd="sng" w="9525">
            <a:solidFill>
              <a:schemeClr val="dk1"/>
            </a:solidFill>
            <a:prstDash val="solid"/>
            <a:round/>
            <a:headEnd len="med" w="med" type="none"/>
            <a:tailEnd len="med" w="med" type="none"/>
          </a:ln>
        </p:spPr>
      </p:cxnSp>
      <p:grpSp>
        <p:nvGrpSpPr>
          <p:cNvPr id="666" name="Google Shape;666;p47"/>
          <p:cNvGrpSpPr/>
          <p:nvPr/>
        </p:nvGrpSpPr>
        <p:grpSpPr>
          <a:xfrm flipH="1">
            <a:off x="7593159" y="4287230"/>
            <a:ext cx="993859" cy="428786"/>
            <a:chOff x="-2746911" y="2702810"/>
            <a:chExt cx="1057297" cy="544767"/>
          </a:xfrm>
        </p:grpSpPr>
        <p:sp>
          <p:nvSpPr>
            <p:cNvPr id="667" name="Google Shape;667;p47"/>
            <p:cNvSpPr/>
            <p:nvPr/>
          </p:nvSpPr>
          <p:spPr>
            <a:xfrm>
              <a:off x="-2633957" y="2976382"/>
              <a:ext cx="880140" cy="271195"/>
            </a:xfrm>
            <a:custGeom>
              <a:rect b="b" l="l" r="r" t="t"/>
              <a:pathLst>
                <a:path extrusionOk="0" h="225058" w="730407">
                  <a:moveTo>
                    <a:pt x="9614" y="208"/>
                  </a:moveTo>
                  <a:lnTo>
                    <a:pt x="608244" y="0"/>
                  </a:lnTo>
                  <a:cubicBezTo>
                    <a:pt x="675679" y="0"/>
                    <a:pt x="730355" y="50303"/>
                    <a:pt x="730407" y="112373"/>
                  </a:cubicBezTo>
                  <a:cubicBezTo>
                    <a:pt x="730407" y="143409"/>
                    <a:pt x="716764" y="171528"/>
                    <a:pt x="694685" y="191888"/>
                  </a:cubicBezTo>
                  <a:cubicBezTo>
                    <a:pt x="672607" y="212249"/>
                    <a:pt x="642092" y="224851"/>
                    <a:pt x="608349" y="224851"/>
                  </a:cubicBezTo>
                  <a:lnTo>
                    <a:pt x="3990" y="225059"/>
                  </a:lnTo>
                  <a:cubicBezTo>
                    <a:pt x="3990" y="225059"/>
                    <a:pt x="-5226" y="223861"/>
                    <a:pt x="4355" y="221674"/>
                  </a:cubicBezTo>
                  <a:cubicBezTo>
                    <a:pt x="26069" y="216623"/>
                    <a:pt x="45441" y="206261"/>
                    <a:pt x="60750" y="192097"/>
                  </a:cubicBezTo>
                  <a:cubicBezTo>
                    <a:pt x="82829" y="171736"/>
                    <a:pt x="96472" y="143617"/>
                    <a:pt x="96472" y="112582"/>
                  </a:cubicBezTo>
                  <a:cubicBezTo>
                    <a:pt x="96472" y="62123"/>
                    <a:pt x="60333" y="19475"/>
                    <a:pt x="10656" y="5259"/>
                  </a:cubicBezTo>
                  <a:cubicBezTo>
                    <a:pt x="-800" y="1979"/>
                    <a:pt x="9614" y="208"/>
                    <a:pt x="9614" y="208"/>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47"/>
            <p:cNvSpPr/>
            <p:nvPr/>
          </p:nvSpPr>
          <p:spPr>
            <a:xfrm>
              <a:off x="-2152567" y="2976382"/>
              <a:ext cx="462953" cy="271070"/>
            </a:xfrm>
            <a:custGeom>
              <a:rect b="b" l="l" r="r" t="t"/>
              <a:pathLst>
                <a:path extrusionOk="0" h="224954" w="384193">
                  <a:moveTo>
                    <a:pt x="0" y="104"/>
                  </a:moveTo>
                  <a:lnTo>
                    <a:pt x="262031" y="0"/>
                  </a:lnTo>
                  <a:cubicBezTo>
                    <a:pt x="329465" y="0"/>
                    <a:pt x="384142" y="50303"/>
                    <a:pt x="384194" y="112373"/>
                  </a:cubicBezTo>
                  <a:cubicBezTo>
                    <a:pt x="384194" y="143409"/>
                    <a:pt x="370551" y="171528"/>
                    <a:pt x="348472" y="191888"/>
                  </a:cubicBezTo>
                  <a:cubicBezTo>
                    <a:pt x="326393" y="212249"/>
                    <a:pt x="295878" y="224851"/>
                    <a:pt x="262135" y="224851"/>
                  </a:cubicBezTo>
                  <a:lnTo>
                    <a:pt x="104" y="224955"/>
                  </a:lnTo>
                  <a:cubicBezTo>
                    <a:pt x="33847" y="224955"/>
                    <a:pt x="64362" y="212353"/>
                    <a:pt x="86441" y="191993"/>
                  </a:cubicBezTo>
                  <a:cubicBezTo>
                    <a:pt x="108520" y="171632"/>
                    <a:pt x="122215" y="143513"/>
                    <a:pt x="122163" y="112477"/>
                  </a:cubicBezTo>
                  <a:cubicBezTo>
                    <a:pt x="122163" y="50407"/>
                    <a:pt x="67487" y="52"/>
                    <a:pt x="0" y="1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47"/>
            <p:cNvSpPr/>
            <p:nvPr/>
          </p:nvSpPr>
          <p:spPr>
            <a:xfrm>
              <a:off x="-2651808" y="2976445"/>
              <a:ext cx="642537" cy="271132"/>
            </a:xfrm>
            <a:custGeom>
              <a:rect b="b" l="l" r="r" t="t"/>
              <a:pathLst>
                <a:path extrusionOk="0" h="225006" w="533226">
                  <a:moveTo>
                    <a:pt x="0" y="156"/>
                  </a:moveTo>
                  <a:lnTo>
                    <a:pt x="411063" y="0"/>
                  </a:lnTo>
                  <a:cubicBezTo>
                    <a:pt x="478498" y="0"/>
                    <a:pt x="533174" y="50303"/>
                    <a:pt x="533226" y="112373"/>
                  </a:cubicBezTo>
                  <a:cubicBezTo>
                    <a:pt x="533226" y="143409"/>
                    <a:pt x="519583" y="171528"/>
                    <a:pt x="497504" y="191888"/>
                  </a:cubicBezTo>
                  <a:cubicBezTo>
                    <a:pt x="475426" y="212249"/>
                    <a:pt x="444911" y="224851"/>
                    <a:pt x="411168" y="224851"/>
                  </a:cubicBezTo>
                  <a:lnTo>
                    <a:pt x="104" y="225007"/>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47"/>
            <p:cNvSpPr/>
            <p:nvPr/>
          </p:nvSpPr>
          <p:spPr>
            <a:xfrm>
              <a:off x="-2518665" y="3207455"/>
              <a:ext cx="339215" cy="125"/>
            </a:xfrm>
            <a:custGeom>
              <a:rect b="b" l="l" r="r" t="t"/>
              <a:pathLst>
                <a:path extrusionOk="0" h="104" w="281506">
                  <a:moveTo>
                    <a:pt x="281506" y="0"/>
                  </a:moveTo>
                  <a:lnTo>
                    <a:pt x="0" y="104"/>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47"/>
            <p:cNvSpPr/>
            <p:nvPr/>
          </p:nvSpPr>
          <p:spPr>
            <a:xfrm>
              <a:off x="-2491170" y="3165648"/>
              <a:ext cx="222378" cy="63"/>
            </a:xfrm>
            <a:custGeom>
              <a:rect b="b" l="l" r="r" t="t"/>
              <a:pathLst>
                <a:path extrusionOk="0" h="52" w="184546">
                  <a:moveTo>
                    <a:pt x="184546" y="0"/>
                  </a:moveTo>
                  <a:lnTo>
                    <a:pt x="0" y="52"/>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2" name="Google Shape;672;p47"/>
            <p:cNvSpPr/>
            <p:nvPr/>
          </p:nvSpPr>
          <p:spPr>
            <a:xfrm>
              <a:off x="-2505859" y="3034512"/>
              <a:ext cx="337583" cy="125"/>
            </a:xfrm>
            <a:custGeom>
              <a:rect b="b" l="l" r="r" t="t"/>
              <a:pathLst>
                <a:path extrusionOk="0" h="104" w="280152">
                  <a:moveTo>
                    <a:pt x="280152" y="0"/>
                  </a:moveTo>
                  <a:cubicBezTo>
                    <a:pt x="275205" y="0"/>
                    <a:pt x="0" y="104"/>
                    <a:pt x="0" y="104"/>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47"/>
            <p:cNvSpPr/>
            <p:nvPr/>
          </p:nvSpPr>
          <p:spPr>
            <a:xfrm>
              <a:off x="-2682881" y="2702810"/>
              <a:ext cx="880140" cy="271196"/>
            </a:xfrm>
            <a:custGeom>
              <a:rect b="b" l="l" r="r" t="t"/>
              <a:pathLst>
                <a:path extrusionOk="0" h="225059" w="730407">
                  <a:moveTo>
                    <a:pt x="720793" y="224851"/>
                  </a:moveTo>
                  <a:lnTo>
                    <a:pt x="122163" y="225059"/>
                  </a:lnTo>
                  <a:cubicBezTo>
                    <a:pt x="54729" y="225059"/>
                    <a:pt x="52" y="174757"/>
                    <a:pt x="0" y="112686"/>
                  </a:cubicBezTo>
                  <a:cubicBezTo>
                    <a:pt x="0" y="81650"/>
                    <a:pt x="13643" y="53531"/>
                    <a:pt x="35722" y="33170"/>
                  </a:cubicBezTo>
                  <a:cubicBezTo>
                    <a:pt x="57801" y="12810"/>
                    <a:pt x="88316" y="208"/>
                    <a:pt x="122059" y="208"/>
                  </a:cubicBezTo>
                  <a:lnTo>
                    <a:pt x="726417" y="0"/>
                  </a:lnTo>
                  <a:cubicBezTo>
                    <a:pt x="726417" y="0"/>
                    <a:pt x="735634" y="1198"/>
                    <a:pt x="726052" y="3385"/>
                  </a:cubicBezTo>
                  <a:cubicBezTo>
                    <a:pt x="704338" y="8436"/>
                    <a:pt x="684967" y="18799"/>
                    <a:pt x="669657" y="32962"/>
                  </a:cubicBezTo>
                  <a:cubicBezTo>
                    <a:pt x="647579" y="53323"/>
                    <a:pt x="633935" y="81442"/>
                    <a:pt x="633935" y="112478"/>
                  </a:cubicBezTo>
                  <a:cubicBezTo>
                    <a:pt x="633935" y="162936"/>
                    <a:pt x="670074" y="205584"/>
                    <a:pt x="719751" y="219800"/>
                  </a:cubicBezTo>
                  <a:cubicBezTo>
                    <a:pt x="731208" y="223080"/>
                    <a:pt x="720793" y="224851"/>
                    <a:pt x="720793" y="224851"/>
                  </a:cubicBezTo>
                  <a:close/>
                </a:path>
              </a:pathLst>
            </a:custGeom>
            <a:solidFill>
              <a:srgbClr val="AFAFCC">
                <a:alpha val="261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47"/>
            <p:cNvSpPr/>
            <p:nvPr/>
          </p:nvSpPr>
          <p:spPr>
            <a:xfrm>
              <a:off x="-2746911" y="2702999"/>
              <a:ext cx="462953" cy="271070"/>
            </a:xfrm>
            <a:custGeom>
              <a:rect b="b" l="l" r="r" t="t"/>
              <a:pathLst>
                <a:path extrusionOk="0" h="224954" w="384193">
                  <a:moveTo>
                    <a:pt x="384194" y="224851"/>
                  </a:moveTo>
                  <a:lnTo>
                    <a:pt x="122163" y="224955"/>
                  </a:lnTo>
                  <a:cubicBezTo>
                    <a:pt x="54729" y="224955"/>
                    <a:pt x="52" y="174652"/>
                    <a:pt x="0" y="112581"/>
                  </a:cubicBezTo>
                  <a:cubicBezTo>
                    <a:pt x="0" y="81546"/>
                    <a:pt x="13643" y="53427"/>
                    <a:pt x="35722" y="33066"/>
                  </a:cubicBezTo>
                  <a:cubicBezTo>
                    <a:pt x="57801" y="12706"/>
                    <a:pt x="88316" y="104"/>
                    <a:pt x="122059" y="104"/>
                  </a:cubicBezTo>
                  <a:lnTo>
                    <a:pt x="384090" y="0"/>
                  </a:lnTo>
                  <a:cubicBezTo>
                    <a:pt x="350346" y="0"/>
                    <a:pt x="319832" y="12602"/>
                    <a:pt x="297753" y="32962"/>
                  </a:cubicBezTo>
                  <a:cubicBezTo>
                    <a:pt x="275674" y="53323"/>
                    <a:pt x="261979" y="81442"/>
                    <a:pt x="262031" y="112478"/>
                  </a:cubicBezTo>
                  <a:cubicBezTo>
                    <a:pt x="262031" y="174548"/>
                    <a:pt x="316707" y="224903"/>
                    <a:pt x="384194" y="2248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47"/>
            <p:cNvSpPr/>
            <p:nvPr/>
          </p:nvSpPr>
          <p:spPr>
            <a:xfrm>
              <a:off x="-2427329" y="2702810"/>
              <a:ext cx="642537" cy="271133"/>
            </a:xfrm>
            <a:custGeom>
              <a:rect b="b" l="l" r="r" t="t"/>
              <a:pathLst>
                <a:path extrusionOk="0" h="225007" w="533226">
                  <a:moveTo>
                    <a:pt x="533226" y="224851"/>
                  </a:moveTo>
                  <a:lnTo>
                    <a:pt x="122163" y="225007"/>
                  </a:lnTo>
                  <a:cubicBezTo>
                    <a:pt x="54729" y="225007"/>
                    <a:pt x="52" y="174705"/>
                    <a:pt x="0" y="112634"/>
                  </a:cubicBezTo>
                  <a:cubicBezTo>
                    <a:pt x="0" y="81598"/>
                    <a:pt x="13643" y="53479"/>
                    <a:pt x="35722" y="33119"/>
                  </a:cubicBezTo>
                  <a:cubicBezTo>
                    <a:pt x="57801" y="12758"/>
                    <a:pt x="88316" y="156"/>
                    <a:pt x="122059" y="156"/>
                  </a:cubicBezTo>
                  <a:lnTo>
                    <a:pt x="533122" y="0"/>
                  </a:lnTo>
                </a:path>
              </a:pathLst>
            </a:custGeom>
            <a:solidFill>
              <a:schemeClr val="accent2"/>
            </a:solidFill>
            <a:ln cap="rnd"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47"/>
            <p:cNvSpPr/>
            <p:nvPr/>
          </p:nvSpPr>
          <p:spPr>
            <a:xfrm>
              <a:off x="-2257023" y="2742923"/>
              <a:ext cx="339215" cy="125"/>
            </a:xfrm>
            <a:custGeom>
              <a:rect b="b" l="l" r="r" t="t"/>
              <a:pathLst>
                <a:path extrusionOk="0" h="104" w="281506">
                  <a:moveTo>
                    <a:pt x="0" y="104"/>
                  </a:moveTo>
                  <a:lnTo>
                    <a:pt x="28150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47"/>
            <p:cNvSpPr/>
            <p:nvPr/>
          </p:nvSpPr>
          <p:spPr>
            <a:xfrm>
              <a:off x="-2167632" y="2784794"/>
              <a:ext cx="222378" cy="63"/>
            </a:xfrm>
            <a:custGeom>
              <a:rect b="b" l="l" r="r" t="t"/>
              <a:pathLst>
                <a:path extrusionOk="0" h="52" w="184546">
                  <a:moveTo>
                    <a:pt x="0" y="52"/>
                  </a:moveTo>
                  <a:lnTo>
                    <a:pt x="184546" y="0"/>
                  </a:ln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47"/>
            <p:cNvSpPr/>
            <p:nvPr/>
          </p:nvSpPr>
          <p:spPr>
            <a:xfrm>
              <a:off x="-2268196" y="2915930"/>
              <a:ext cx="337583" cy="125"/>
            </a:xfrm>
            <a:custGeom>
              <a:rect b="b" l="l" r="r" t="t"/>
              <a:pathLst>
                <a:path extrusionOk="0" h="104" w="280152">
                  <a:moveTo>
                    <a:pt x="0" y="104"/>
                  </a:moveTo>
                  <a:cubicBezTo>
                    <a:pt x="4947" y="104"/>
                    <a:pt x="280152" y="0"/>
                    <a:pt x="280152" y="0"/>
                  </a:cubicBezTo>
                </a:path>
              </a:pathLst>
            </a:custGeom>
            <a:noFill/>
            <a:ln cap="rnd"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79" name="Google Shape;679;p47"/>
          <p:cNvSpPr txBox="1"/>
          <p:nvPr/>
        </p:nvSpPr>
        <p:spPr>
          <a:xfrm>
            <a:off x="766050" y="1407025"/>
            <a:ext cx="6827100" cy="15477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chemeClr val="dk1"/>
              </a:buClr>
              <a:buSzPts val="2400"/>
              <a:buFont typeface="Open Sans"/>
              <a:buChar char="●"/>
            </a:pPr>
            <a:r>
              <a:rPr lang="en" sz="2400">
                <a:solidFill>
                  <a:schemeClr val="dk1"/>
                </a:solidFill>
                <a:latin typeface="Open Sans"/>
                <a:ea typeface="Open Sans"/>
                <a:cs typeface="Open Sans"/>
                <a:sym typeface="Open Sans"/>
              </a:rPr>
              <a:t>Code Reviews</a:t>
            </a:r>
            <a:endParaRPr sz="2400">
              <a:solidFill>
                <a:schemeClr val="dk1"/>
              </a:solidFill>
              <a:latin typeface="Open Sans"/>
              <a:ea typeface="Open Sans"/>
              <a:cs typeface="Open Sans"/>
              <a:sym typeface="Open Sans"/>
            </a:endParaRPr>
          </a:p>
          <a:p>
            <a:pPr indent="-381000" lvl="0" marL="457200" rtl="0" algn="l">
              <a:spcBef>
                <a:spcPts val="0"/>
              </a:spcBef>
              <a:spcAft>
                <a:spcPts val="0"/>
              </a:spcAft>
              <a:buClr>
                <a:schemeClr val="dk1"/>
              </a:buClr>
              <a:buSzPts val="2400"/>
              <a:buFont typeface="Open Sans"/>
              <a:buChar char="●"/>
            </a:pPr>
            <a:r>
              <a:rPr lang="en" sz="2400">
                <a:solidFill>
                  <a:schemeClr val="dk1"/>
                </a:solidFill>
                <a:latin typeface="Open Sans"/>
                <a:ea typeface="Open Sans"/>
                <a:cs typeface="Open Sans"/>
                <a:sym typeface="Open Sans"/>
              </a:rPr>
              <a:t>Testing</a:t>
            </a:r>
            <a:endParaRPr sz="2400">
              <a:solidFill>
                <a:schemeClr val="dk1"/>
              </a:solidFill>
              <a:latin typeface="Open Sans"/>
              <a:ea typeface="Open Sans"/>
              <a:cs typeface="Open Sans"/>
              <a:sym typeface="Open Sans"/>
            </a:endParaRPr>
          </a:p>
          <a:p>
            <a:pPr indent="-381000" lvl="0" marL="457200" rtl="0" algn="l">
              <a:spcBef>
                <a:spcPts val="0"/>
              </a:spcBef>
              <a:spcAft>
                <a:spcPts val="0"/>
              </a:spcAft>
              <a:buClr>
                <a:schemeClr val="dk1"/>
              </a:buClr>
              <a:buSzPts val="2400"/>
              <a:buFont typeface="Open Sans"/>
              <a:buChar char="●"/>
            </a:pPr>
            <a:r>
              <a:rPr lang="en" sz="2400">
                <a:solidFill>
                  <a:schemeClr val="dk1"/>
                </a:solidFill>
                <a:latin typeface="Open Sans"/>
                <a:ea typeface="Open Sans"/>
                <a:cs typeface="Open Sans"/>
                <a:sym typeface="Open Sans"/>
              </a:rPr>
              <a:t>Focus on MVP</a:t>
            </a:r>
            <a:endParaRPr sz="2400">
              <a:solidFill>
                <a:schemeClr val="dk1"/>
              </a:solidFill>
              <a:latin typeface="Open Sans"/>
              <a:ea typeface="Open Sans"/>
              <a:cs typeface="Open Sans"/>
              <a:sym typeface="Open Sans"/>
            </a:endParaRPr>
          </a:p>
          <a:p>
            <a:pPr indent="-381000" lvl="0" marL="457200" rtl="0" algn="l">
              <a:spcBef>
                <a:spcPts val="0"/>
              </a:spcBef>
              <a:spcAft>
                <a:spcPts val="0"/>
              </a:spcAft>
              <a:buClr>
                <a:schemeClr val="dk1"/>
              </a:buClr>
              <a:buSzPts val="2400"/>
              <a:buFont typeface="Open Sans"/>
              <a:buChar char="●"/>
            </a:pPr>
            <a:r>
              <a:rPr lang="en" sz="2400">
                <a:solidFill>
                  <a:schemeClr val="dk1"/>
                </a:solidFill>
                <a:latin typeface="Open Sans"/>
                <a:ea typeface="Open Sans"/>
                <a:cs typeface="Open Sans"/>
                <a:sym typeface="Open Sans"/>
              </a:rPr>
              <a:t>Utilize Task Tracking</a:t>
            </a:r>
            <a:endParaRPr sz="2400">
              <a:solidFill>
                <a:schemeClr val="dk1"/>
              </a:solidFill>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pic>
        <p:nvPicPr>
          <p:cNvPr descr="a blue and white penguin holding a black top hat with the words thank you above it (Provided by Tenor)" id="684" name="Google Shape;684;p48"/>
          <p:cNvPicPr preferRelativeResize="0"/>
          <p:nvPr/>
        </p:nvPicPr>
        <p:blipFill>
          <a:blip r:embed="rId3">
            <a:alphaModFix/>
          </a:blip>
          <a:stretch>
            <a:fillRect/>
          </a:stretch>
        </p:blipFill>
        <p:spPr>
          <a:xfrm>
            <a:off x="2136775" y="136525"/>
            <a:ext cx="4870450" cy="4870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100"/>
              <a:t>Problem </a:t>
            </a:r>
            <a:endParaRPr sz="5100"/>
          </a:p>
        </p:txBody>
      </p:sp>
      <p:pic>
        <p:nvPicPr>
          <p:cNvPr descr="a blue and white penguin with a spinner on top of its head (Provided by Tenor)" id="373" name="Google Shape;373;p25"/>
          <p:cNvPicPr preferRelativeResize="0"/>
          <p:nvPr/>
        </p:nvPicPr>
        <p:blipFill>
          <a:blip r:embed="rId3">
            <a:alphaModFix/>
          </a:blip>
          <a:stretch>
            <a:fillRect/>
          </a:stretch>
        </p:blipFill>
        <p:spPr>
          <a:xfrm>
            <a:off x="876300" y="1371600"/>
            <a:ext cx="2857500" cy="2857500"/>
          </a:xfrm>
          <a:prstGeom prst="rect">
            <a:avLst/>
          </a:prstGeom>
          <a:noFill/>
          <a:ln>
            <a:noFill/>
          </a:ln>
        </p:spPr>
      </p:pic>
      <p:sp>
        <p:nvSpPr>
          <p:cNvPr id="374" name="Google Shape;374;p25"/>
          <p:cNvSpPr txBox="1"/>
          <p:nvPr/>
        </p:nvSpPr>
        <p:spPr>
          <a:xfrm>
            <a:off x="3778675" y="1536822"/>
            <a:ext cx="5044800" cy="505500"/>
          </a:xfrm>
          <a:prstGeom prst="rect">
            <a:avLst/>
          </a:prstGeom>
          <a:solidFill>
            <a:srgbClr val="DEE7FA"/>
          </a:solidFill>
          <a:ln>
            <a:noFill/>
          </a:ln>
        </p:spPr>
        <p:txBody>
          <a:bodyPr anchorCtr="0" anchor="b" bIns="0" lIns="91425" spcFirstLastPara="1" rIns="91425" wrap="square" tIns="0">
            <a:noAutofit/>
          </a:bodyPr>
          <a:lstStyle/>
          <a:p>
            <a:pPr indent="0" lvl="0" marL="0" rtl="0" algn="l">
              <a:spcBef>
                <a:spcPts val="0"/>
              </a:spcBef>
              <a:spcAft>
                <a:spcPts val="0"/>
              </a:spcAft>
              <a:buNone/>
            </a:pPr>
            <a:r>
              <a:rPr b="1" lang="en" sz="2700">
                <a:solidFill>
                  <a:srgbClr val="0C2244"/>
                </a:solidFill>
                <a:latin typeface="Merriweather Sans"/>
                <a:ea typeface="Merriweather Sans"/>
                <a:cs typeface="Merriweather Sans"/>
                <a:sym typeface="Merriweather Sans"/>
              </a:rPr>
              <a:t>Text Based Translation Apps</a:t>
            </a:r>
            <a:endParaRPr b="1" sz="2700">
              <a:solidFill>
                <a:srgbClr val="0C2244"/>
              </a:solidFill>
              <a:latin typeface="Merriweather Sans"/>
              <a:ea typeface="Merriweather Sans"/>
              <a:cs typeface="Merriweather Sans"/>
              <a:sym typeface="Merriweather Sans"/>
            </a:endParaRPr>
          </a:p>
        </p:txBody>
      </p:sp>
      <p:sp>
        <p:nvSpPr>
          <p:cNvPr id="375" name="Google Shape;375;p25"/>
          <p:cNvSpPr txBox="1"/>
          <p:nvPr/>
        </p:nvSpPr>
        <p:spPr>
          <a:xfrm>
            <a:off x="4259218" y="2398238"/>
            <a:ext cx="4124100" cy="184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2700">
                <a:solidFill>
                  <a:schemeClr val="dk1"/>
                </a:solidFill>
                <a:latin typeface="Open Sans"/>
                <a:ea typeface="Open Sans"/>
                <a:cs typeface="Open Sans"/>
                <a:sym typeface="Open Sans"/>
              </a:rPr>
              <a:t>Two steps of image recognition and translation to another language</a:t>
            </a:r>
            <a:endParaRPr i="1" sz="2700">
              <a:solidFill>
                <a:schemeClr val="dk1"/>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100"/>
              <a:t>Solution with </a:t>
            </a:r>
            <a:r>
              <a:rPr lang="en" sz="5100">
                <a:solidFill>
                  <a:schemeClr val="accent1"/>
                </a:solidFill>
              </a:rPr>
              <a:t>FANGO</a:t>
            </a:r>
            <a:endParaRPr sz="5100">
              <a:solidFill>
                <a:schemeClr val="accent1"/>
              </a:solidFill>
            </a:endParaRPr>
          </a:p>
        </p:txBody>
      </p:sp>
      <p:sp>
        <p:nvSpPr>
          <p:cNvPr id="381" name="Google Shape;381;p26"/>
          <p:cNvSpPr txBox="1"/>
          <p:nvPr>
            <p:ph idx="5" type="subTitle"/>
          </p:nvPr>
        </p:nvSpPr>
        <p:spPr>
          <a:xfrm>
            <a:off x="2024926" y="3715350"/>
            <a:ext cx="1950300" cy="33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Take a picture</a:t>
            </a:r>
            <a:endParaRPr/>
          </a:p>
        </p:txBody>
      </p:sp>
      <p:sp>
        <p:nvSpPr>
          <p:cNvPr id="382" name="Google Shape;382;p26"/>
          <p:cNvSpPr txBox="1"/>
          <p:nvPr>
            <p:ph idx="7" type="subTitle"/>
          </p:nvPr>
        </p:nvSpPr>
        <p:spPr>
          <a:xfrm>
            <a:off x="4767249" y="3687900"/>
            <a:ext cx="2157900" cy="39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Translate &amp; Learn</a:t>
            </a:r>
            <a:endParaRPr/>
          </a:p>
        </p:txBody>
      </p:sp>
      <p:pic>
        <p:nvPicPr>
          <p:cNvPr descr="a cartoon penguin taking a selfie with a blue phone (Provided by Tenor)" id="383" name="Google Shape;383;p26"/>
          <p:cNvPicPr preferRelativeResize="0"/>
          <p:nvPr/>
        </p:nvPicPr>
        <p:blipFill>
          <a:blip r:embed="rId3">
            <a:alphaModFix/>
          </a:blip>
          <a:stretch>
            <a:fillRect/>
          </a:stretch>
        </p:blipFill>
        <p:spPr>
          <a:xfrm>
            <a:off x="2104025" y="1562700"/>
            <a:ext cx="2025050" cy="2025050"/>
          </a:xfrm>
          <a:prstGeom prst="rect">
            <a:avLst/>
          </a:prstGeom>
          <a:noFill/>
          <a:ln>
            <a:noFill/>
          </a:ln>
        </p:spPr>
      </p:pic>
      <p:pic>
        <p:nvPicPr>
          <p:cNvPr descr="a cartoon penguin is holding a book with a globe on it (Provided by Tenor)" id="384" name="Google Shape;384;p26"/>
          <p:cNvPicPr preferRelativeResize="0"/>
          <p:nvPr/>
        </p:nvPicPr>
        <p:blipFill>
          <a:blip r:embed="rId4">
            <a:alphaModFix/>
          </a:blip>
          <a:stretch>
            <a:fillRect/>
          </a:stretch>
        </p:blipFill>
        <p:spPr>
          <a:xfrm>
            <a:off x="4824400" y="1841975"/>
            <a:ext cx="1812450" cy="1812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Core Features</a:t>
            </a:r>
            <a:endParaRPr/>
          </a:p>
        </p:txBody>
      </p:sp>
      <p:sp>
        <p:nvSpPr>
          <p:cNvPr id="390" name="Google Shape;390;p27"/>
          <p:cNvSpPr txBox="1"/>
          <p:nvPr>
            <p:ph idx="1" type="subTitle"/>
          </p:nvPr>
        </p:nvSpPr>
        <p:spPr>
          <a:xfrm>
            <a:off x="720000" y="1901300"/>
            <a:ext cx="3520800" cy="954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i="1" lang="en"/>
              <a:t>Translate image to words and sentences in both english and a </a:t>
            </a:r>
            <a:r>
              <a:rPr i="1" lang="en"/>
              <a:t>specified </a:t>
            </a:r>
            <a:r>
              <a:rPr i="1" lang="en"/>
              <a:t>language</a:t>
            </a:r>
            <a:endParaRPr i="1"/>
          </a:p>
          <a:p>
            <a:pPr indent="0" lvl="0" marL="457200" rtl="0" algn="l">
              <a:spcBef>
                <a:spcPts val="0"/>
              </a:spcBef>
              <a:spcAft>
                <a:spcPts val="0"/>
              </a:spcAft>
              <a:buNone/>
            </a:pPr>
            <a:r>
              <a:t/>
            </a:r>
            <a:endParaRPr i="1"/>
          </a:p>
          <a:p>
            <a:pPr indent="-304800" lvl="0" marL="457200" rtl="0" algn="l">
              <a:spcBef>
                <a:spcPts val="0"/>
              </a:spcBef>
              <a:spcAft>
                <a:spcPts val="0"/>
              </a:spcAft>
              <a:buSzPts val="1200"/>
              <a:buChar char="-"/>
            </a:pPr>
            <a:r>
              <a:rPr i="1" lang="en"/>
              <a:t>Translated using OpenAI API</a:t>
            </a:r>
            <a:endParaRPr i="1"/>
          </a:p>
        </p:txBody>
      </p:sp>
      <p:sp>
        <p:nvSpPr>
          <p:cNvPr id="391" name="Google Shape;391;p27"/>
          <p:cNvSpPr txBox="1"/>
          <p:nvPr>
            <p:ph idx="2" type="subTitle"/>
          </p:nvPr>
        </p:nvSpPr>
        <p:spPr>
          <a:xfrm>
            <a:off x="4903330" y="1901300"/>
            <a:ext cx="3520800" cy="954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i="1" lang="en"/>
              <a:t>Access previously searched images and terms</a:t>
            </a:r>
            <a:endParaRPr i="1"/>
          </a:p>
        </p:txBody>
      </p:sp>
      <p:sp>
        <p:nvSpPr>
          <p:cNvPr id="392" name="Google Shape;392;p27"/>
          <p:cNvSpPr txBox="1"/>
          <p:nvPr>
            <p:ph idx="4" type="subTitle"/>
          </p:nvPr>
        </p:nvSpPr>
        <p:spPr>
          <a:xfrm>
            <a:off x="3246180" y="3486850"/>
            <a:ext cx="3520800" cy="954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i="1" lang="en"/>
              <a:t>Example sentences in specified language in easy, medium, and hard difficulties</a:t>
            </a:r>
            <a:endParaRPr i="1"/>
          </a:p>
        </p:txBody>
      </p:sp>
      <p:sp>
        <p:nvSpPr>
          <p:cNvPr id="393" name="Google Shape;393;p27"/>
          <p:cNvSpPr txBox="1"/>
          <p:nvPr>
            <p:ph idx="5" type="subTitle"/>
          </p:nvPr>
        </p:nvSpPr>
        <p:spPr>
          <a:xfrm>
            <a:off x="720001" y="1591275"/>
            <a:ext cx="3520800" cy="39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Image Translation</a:t>
            </a:r>
            <a:endParaRPr/>
          </a:p>
        </p:txBody>
      </p:sp>
      <p:sp>
        <p:nvSpPr>
          <p:cNvPr id="394" name="Google Shape;394;p27"/>
          <p:cNvSpPr txBox="1"/>
          <p:nvPr>
            <p:ph idx="7" type="subTitle"/>
          </p:nvPr>
        </p:nvSpPr>
        <p:spPr>
          <a:xfrm>
            <a:off x="4903298" y="1591275"/>
            <a:ext cx="3520800" cy="39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User History</a:t>
            </a:r>
            <a:endParaRPr/>
          </a:p>
        </p:txBody>
      </p:sp>
      <p:sp>
        <p:nvSpPr>
          <p:cNvPr id="395" name="Google Shape;395;p27"/>
          <p:cNvSpPr txBox="1"/>
          <p:nvPr>
            <p:ph idx="8" type="subTitle"/>
          </p:nvPr>
        </p:nvSpPr>
        <p:spPr>
          <a:xfrm>
            <a:off x="3246173" y="3168275"/>
            <a:ext cx="3520800" cy="39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Example Sentences</a:t>
            </a:r>
            <a:endParaRPr/>
          </a:p>
        </p:txBody>
      </p:sp>
      <p:pic>
        <p:nvPicPr>
          <p:cNvPr id="396" name="Google Shape;396;p27"/>
          <p:cNvPicPr preferRelativeResize="0"/>
          <p:nvPr/>
        </p:nvPicPr>
        <p:blipFill>
          <a:blip r:embed="rId3">
            <a:alphaModFix/>
          </a:blip>
          <a:stretch>
            <a:fillRect/>
          </a:stretch>
        </p:blipFill>
        <p:spPr>
          <a:xfrm>
            <a:off x="6957125" y="445025"/>
            <a:ext cx="1467000" cy="1467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28"/>
          <p:cNvSpPr txBox="1"/>
          <p:nvPr>
            <p:ph type="ctrTitle"/>
          </p:nvPr>
        </p:nvSpPr>
        <p:spPr>
          <a:xfrm>
            <a:off x="3161425" y="1288825"/>
            <a:ext cx="5500800" cy="192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2000"/>
              <a:t>DEMO</a:t>
            </a:r>
            <a:endParaRPr sz="12000"/>
          </a:p>
        </p:txBody>
      </p:sp>
      <p:sp>
        <p:nvSpPr>
          <p:cNvPr id="402" name="Google Shape;402;p28"/>
          <p:cNvSpPr txBox="1"/>
          <p:nvPr>
            <p:ph idx="1" type="subTitle"/>
          </p:nvPr>
        </p:nvSpPr>
        <p:spPr>
          <a:xfrm>
            <a:off x="6149125" y="3213925"/>
            <a:ext cx="17061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2000"/>
              <a:t>Let’s dive in!</a:t>
            </a:r>
            <a:endParaRPr i="1" sz="2000"/>
          </a:p>
        </p:txBody>
      </p:sp>
      <p:pic>
        <p:nvPicPr>
          <p:cNvPr id="403" name="Google Shape;403;p28"/>
          <p:cNvPicPr preferRelativeResize="0"/>
          <p:nvPr/>
        </p:nvPicPr>
        <p:blipFill rotWithShape="1">
          <a:blip r:embed="rId3">
            <a:alphaModFix/>
          </a:blip>
          <a:srcRect b="0" l="0" r="13322" t="-2207"/>
          <a:stretch/>
        </p:blipFill>
        <p:spPr>
          <a:xfrm>
            <a:off x="-685375" y="1878326"/>
            <a:ext cx="4608499" cy="30571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29"/>
          <p:cNvSpPr txBox="1"/>
          <p:nvPr>
            <p:ph type="ctrTitle"/>
          </p:nvPr>
        </p:nvSpPr>
        <p:spPr>
          <a:xfrm>
            <a:off x="2815228" y="1288825"/>
            <a:ext cx="5500800" cy="1925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6200"/>
              <a:t>Code &amp; Tech </a:t>
            </a:r>
            <a:endParaRPr sz="6200"/>
          </a:p>
          <a:p>
            <a:pPr indent="0" lvl="0" marL="0" rtl="0" algn="r">
              <a:spcBef>
                <a:spcPts val="0"/>
              </a:spcBef>
              <a:spcAft>
                <a:spcPts val="0"/>
              </a:spcAft>
              <a:buNone/>
            </a:pPr>
            <a:r>
              <a:rPr lang="en" sz="6200"/>
              <a:t>Highlights</a:t>
            </a:r>
            <a:endParaRPr sz="12000"/>
          </a:p>
        </p:txBody>
      </p:sp>
      <p:sp>
        <p:nvSpPr>
          <p:cNvPr id="409" name="Google Shape;409;p29"/>
          <p:cNvSpPr txBox="1"/>
          <p:nvPr>
            <p:ph idx="1" type="subTitle"/>
          </p:nvPr>
        </p:nvSpPr>
        <p:spPr>
          <a:xfrm>
            <a:off x="5741100" y="3213925"/>
            <a:ext cx="21141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2000"/>
              <a:t>Woooooohooo</a:t>
            </a:r>
            <a:endParaRPr i="1" sz="2000"/>
          </a:p>
        </p:txBody>
      </p:sp>
      <p:pic>
        <p:nvPicPr>
          <p:cNvPr id="410" name="Google Shape;410;p29"/>
          <p:cNvPicPr preferRelativeResize="0"/>
          <p:nvPr/>
        </p:nvPicPr>
        <p:blipFill rotWithShape="1">
          <a:blip r:embed="rId3">
            <a:alphaModFix/>
          </a:blip>
          <a:srcRect b="0" l="0" r="13322" t="-2207"/>
          <a:stretch/>
        </p:blipFill>
        <p:spPr>
          <a:xfrm>
            <a:off x="-685375" y="1878326"/>
            <a:ext cx="4608499" cy="3057151"/>
          </a:xfrm>
          <a:prstGeom prst="rect">
            <a:avLst/>
          </a:prstGeom>
          <a:noFill/>
          <a:ln>
            <a:noFill/>
          </a:ln>
        </p:spPr>
      </p:pic>
      <p:pic>
        <p:nvPicPr>
          <p:cNvPr descr="a pixel art drawing of a light bulb on a white background (Provided by Tenor)" id="411" name="Google Shape;411;p29"/>
          <p:cNvPicPr preferRelativeResize="0"/>
          <p:nvPr/>
        </p:nvPicPr>
        <p:blipFill>
          <a:blip r:embed="rId4">
            <a:alphaModFix/>
          </a:blip>
          <a:stretch>
            <a:fillRect/>
          </a:stretch>
        </p:blipFill>
        <p:spPr>
          <a:xfrm>
            <a:off x="1479475" y="1383150"/>
            <a:ext cx="819150" cy="714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30"/>
          <p:cNvSpPr txBox="1"/>
          <p:nvPr>
            <p:ph type="ctrTitle"/>
          </p:nvPr>
        </p:nvSpPr>
        <p:spPr>
          <a:xfrm>
            <a:off x="1683799" y="1615900"/>
            <a:ext cx="6696300" cy="2446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6200">
                <a:solidFill>
                  <a:schemeClr val="accent1"/>
                </a:solidFill>
              </a:rPr>
              <a:t>Frontend</a:t>
            </a:r>
            <a:endParaRPr sz="6200">
              <a:solidFill>
                <a:schemeClr val="accent1"/>
              </a:solidFill>
            </a:endParaRPr>
          </a:p>
          <a:p>
            <a:pPr indent="0" lvl="0" marL="0" rtl="0" algn="r">
              <a:spcBef>
                <a:spcPts val="0"/>
              </a:spcBef>
              <a:spcAft>
                <a:spcPts val="0"/>
              </a:spcAft>
              <a:buNone/>
            </a:pPr>
            <a:r>
              <a:rPr lang="en" sz="6200"/>
              <a:t>Functionality &amp;</a:t>
            </a:r>
            <a:endParaRPr sz="6200"/>
          </a:p>
          <a:p>
            <a:pPr indent="0" lvl="0" marL="0" rtl="0" algn="r">
              <a:spcBef>
                <a:spcPts val="0"/>
              </a:spcBef>
              <a:spcAft>
                <a:spcPts val="0"/>
              </a:spcAft>
              <a:buNone/>
            </a:pPr>
            <a:r>
              <a:rPr lang="en" sz="6200"/>
              <a:t>Challenges</a:t>
            </a:r>
            <a:endParaRPr sz="6200"/>
          </a:p>
        </p:txBody>
      </p:sp>
      <p:pic>
        <p:nvPicPr>
          <p:cNvPr id="417" name="Google Shape;417;p30"/>
          <p:cNvPicPr preferRelativeResize="0"/>
          <p:nvPr/>
        </p:nvPicPr>
        <p:blipFill rotWithShape="1">
          <a:blip r:embed="rId3">
            <a:alphaModFix amt="21000"/>
          </a:blip>
          <a:srcRect b="0" l="0" r="13322" t="-2207"/>
          <a:stretch/>
        </p:blipFill>
        <p:spPr>
          <a:xfrm>
            <a:off x="-685375" y="1878326"/>
            <a:ext cx="4608499" cy="30571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421" name="Shape 421"/>
        <p:cNvGrpSpPr/>
        <p:nvPr/>
      </p:nvGrpSpPr>
      <p:grpSpPr>
        <a:xfrm>
          <a:off x="0" y="0"/>
          <a:ext cx="0" cy="0"/>
          <a:chOff x="0" y="0"/>
          <a:chExt cx="0" cy="0"/>
        </a:xfrm>
      </p:grpSpPr>
      <p:sp>
        <p:nvSpPr>
          <p:cNvPr id="422" name="Google Shape;422;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Frontend </a:t>
            </a:r>
            <a:r>
              <a:rPr lang="en" sz="4800"/>
              <a:t>Functionality</a:t>
            </a:r>
            <a:endParaRPr sz="4800"/>
          </a:p>
        </p:txBody>
      </p:sp>
      <p:sp>
        <p:nvSpPr>
          <p:cNvPr id="423" name="Google Shape;423;p31"/>
          <p:cNvSpPr txBox="1"/>
          <p:nvPr>
            <p:ph idx="4294967295" type="subTitle"/>
          </p:nvPr>
        </p:nvSpPr>
        <p:spPr>
          <a:xfrm>
            <a:off x="1047625" y="1570475"/>
            <a:ext cx="1076700" cy="51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erriweather Sans"/>
                <a:ea typeface="Merriweather Sans"/>
                <a:cs typeface="Merriweather Sans"/>
                <a:sym typeface="Merriweather Sans"/>
              </a:rPr>
              <a:t>React</a:t>
            </a:r>
            <a:endParaRPr b="1" sz="2000">
              <a:latin typeface="Merriweather Sans"/>
              <a:ea typeface="Merriweather Sans"/>
              <a:cs typeface="Merriweather Sans"/>
              <a:sym typeface="Merriweather Sans"/>
            </a:endParaRPr>
          </a:p>
        </p:txBody>
      </p:sp>
      <p:sp>
        <p:nvSpPr>
          <p:cNvPr id="424" name="Google Shape;424;p31"/>
          <p:cNvSpPr txBox="1"/>
          <p:nvPr>
            <p:ph idx="4294967295" type="subTitle"/>
          </p:nvPr>
        </p:nvSpPr>
        <p:spPr>
          <a:xfrm>
            <a:off x="3540325" y="1615325"/>
            <a:ext cx="1354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erriweather Sans"/>
                <a:ea typeface="Merriweather Sans"/>
                <a:cs typeface="Merriweather Sans"/>
                <a:sym typeface="Merriweather Sans"/>
              </a:rPr>
              <a:t>Tailwind</a:t>
            </a:r>
            <a:endParaRPr b="1" sz="2000">
              <a:latin typeface="Merriweather Sans"/>
              <a:ea typeface="Merriweather Sans"/>
              <a:cs typeface="Merriweather Sans"/>
              <a:sym typeface="Merriweather Sans"/>
            </a:endParaRPr>
          </a:p>
        </p:txBody>
      </p:sp>
      <p:sp>
        <p:nvSpPr>
          <p:cNvPr id="425" name="Google Shape;425;p31"/>
          <p:cNvSpPr txBox="1"/>
          <p:nvPr>
            <p:ph idx="4294967295" type="subTitle"/>
          </p:nvPr>
        </p:nvSpPr>
        <p:spPr>
          <a:xfrm>
            <a:off x="6138013" y="1590713"/>
            <a:ext cx="2175300" cy="51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erriweather Sans"/>
                <a:ea typeface="Merriweather Sans"/>
                <a:cs typeface="Merriweather Sans"/>
                <a:sym typeface="Merriweather Sans"/>
              </a:rPr>
              <a:t>HTML/JS/CSS</a:t>
            </a:r>
            <a:endParaRPr b="1" sz="2000">
              <a:latin typeface="Merriweather Sans"/>
              <a:ea typeface="Merriweather Sans"/>
              <a:cs typeface="Merriweather Sans"/>
              <a:sym typeface="Merriweather Sans"/>
            </a:endParaRPr>
          </a:p>
        </p:txBody>
      </p:sp>
      <p:pic>
        <p:nvPicPr>
          <p:cNvPr descr="a blue atom with a circle in the middle on a white background (Provided by Tenor)" id="426" name="Google Shape;426;p31"/>
          <p:cNvPicPr preferRelativeResize="0"/>
          <p:nvPr/>
        </p:nvPicPr>
        <p:blipFill>
          <a:blip r:embed="rId3">
            <a:alphaModFix/>
          </a:blip>
          <a:stretch>
            <a:fillRect/>
          </a:stretch>
        </p:blipFill>
        <p:spPr>
          <a:xfrm>
            <a:off x="675700" y="2211625"/>
            <a:ext cx="1990250" cy="1730475"/>
          </a:xfrm>
          <a:prstGeom prst="rect">
            <a:avLst/>
          </a:prstGeom>
          <a:noFill/>
          <a:ln>
            <a:noFill/>
          </a:ln>
        </p:spPr>
      </p:pic>
      <p:pic>
        <p:nvPicPr>
          <p:cNvPr descr="File:Tailwind CSS Logo.svg - Wikimedia Commons" id="427" name="Google Shape;427;p31"/>
          <p:cNvPicPr preferRelativeResize="0"/>
          <p:nvPr/>
        </p:nvPicPr>
        <p:blipFill>
          <a:blip r:embed="rId4">
            <a:alphaModFix/>
          </a:blip>
          <a:stretch>
            <a:fillRect/>
          </a:stretch>
        </p:blipFill>
        <p:spPr>
          <a:xfrm>
            <a:off x="3061557" y="2358000"/>
            <a:ext cx="2351826" cy="1437725"/>
          </a:xfrm>
          <a:prstGeom prst="rect">
            <a:avLst/>
          </a:prstGeom>
          <a:noFill/>
          <a:ln>
            <a:noFill/>
          </a:ln>
        </p:spPr>
      </p:pic>
      <p:pic>
        <p:nvPicPr>
          <p:cNvPr id="428" name="Google Shape;428;p31"/>
          <p:cNvPicPr preferRelativeResize="0"/>
          <p:nvPr/>
        </p:nvPicPr>
        <p:blipFill>
          <a:blip r:embed="rId5">
            <a:alphaModFix/>
          </a:blip>
          <a:stretch>
            <a:fillRect/>
          </a:stretch>
        </p:blipFill>
        <p:spPr>
          <a:xfrm>
            <a:off x="5673625" y="2660724"/>
            <a:ext cx="2912026" cy="997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Virtual Learning Environment App Pitch Deck by Slidesgo">
  <a:themeElements>
    <a:clrScheme name="Simple Light">
      <a:dk1>
        <a:srgbClr val="0C2244"/>
      </a:dk1>
      <a:lt1>
        <a:srgbClr val="FFFFFF"/>
      </a:lt1>
      <a:dk2>
        <a:srgbClr val="FFDF38"/>
      </a:dk2>
      <a:lt2>
        <a:srgbClr val="00C375"/>
      </a:lt2>
      <a:accent1>
        <a:srgbClr val="2476FF"/>
      </a:accent1>
      <a:accent2>
        <a:srgbClr val="DEE7FA"/>
      </a:accent2>
      <a:accent3>
        <a:srgbClr val="FFFFFF"/>
      </a:accent3>
      <a:accent4>
        <a:srgbClr val="FFFFFF"/>
      </a:accent4>
      <a:accent5>
        <a:srgbClr val="FFFFFF"/>
      </a:accent5>
      <a:accent6>
        <a:srgbClr val="FFFFFF"/>
      </a:accent6>
      <a:hlink>
        <a:srgbClr val="0C22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